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.png" ContentType="image/png"/>
  <Override PartName="/ppt/media/hdphoto2.wdp" ContentType="image/vnd.ms-photo"/>
  <Override PartName="/ppt/media/hdphoto1.wdp" ContentType="image/vnd.ms-photo"/>
  <Override PartName="/ppt/media/image2.wmf" ContentType="image/x-wmf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media/image15.png" ContentType="image/png"/>
  <Override PartName="/ppt/media/image16.jpeg" ContentType="image/jpeg"/>
  <Override PartName="/ppt/media/image18.jpeg" ContentType="image/jpeg"/>
  <Override PartName="/ppt/media/image19.jpeg" ContentType="image/jpeg"/>
  <Override PartName="/ppt/media/image22.png" ContentType="image/png"/>
  <Override PartName="/ppt/media/image20.png" ContentType="image/png"/>
  <Override PartName="/ppt/media/hdphoto3.wdp" ContentType="image/vnd.ms-photo"/>
  <Override PartName="/ppt/media/image21.png" ContentType="image/png"/>
  <Override PartName="/ppt/media/hdphoto4.wdp" ContentType="image/vnd.ms-photo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0693400" cy="7561262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#,##0" sourceLinked="0"/>
            <c:txPr>
              <a:bodyPr wrap="square"/>
              <a:lstStyle/>
              <a:p>
                <a:pPr>
                  <a:defRPr b="0" sz="18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38989</c:v>
                </c:pt>
                <c:pt idx="1">
                  <c:v>64084</c:v>
                </c:pt>
                <c:pt idx="2">
                  <c:v>98564</c:v>
                </c:pt>
                <c:pt idx="3">
                  <c:v>96476</c:v>
                </c:pt>
              </c:numCache>
            </c:numRef>
          </c:val>
        </c:ser>
        <c:gapWidth val="182"/>
        <c:overlap val="0"/>
        <c:axId val="59024097"/>
        <c:axId val="98451402"/>
      </c:barChart>
      <c:catAx>
        <c:axId val="5902409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6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98451402"/>
        <c:crosses val="autoZero"/>
        <c:auto val="1"/>
        <c:lblAlgn val="ctr"/>
        <c:lblOffset val="100"/>
        <c:noMultiLvlLbl val="0"/>
      </c:catAx>
      <c:valAx>
        <c:axId val="98451402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#,##0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6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59024097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PAX (ВВЛ)</c:v>
                </c:pt>
              </c:strCache>
            </c:strRef>
          </c:tx>
          <c:spPr>
            <a:solidFill>
              <a:srgbClr val="5b9bd5"/>
            </a:solidFill>
            <a:ln cap="rnd" w="28440">
              <a:solidFill>
                <a:srgbClr val="5b9bd5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июнь</c:v>
                </c:pt>
                <c:pt idx="1">
                  <c:v>июль</c:v>
                </c:pt>
                <c:pt idx="2">
                  <c:v>август</c:v>
                </c:pt>
                <c:pt idx="3">
                  <c:v>сентябрь</c:v>
                </c:pt>
                <c:pt idx="4">
                  <c:v>октябрь</c:v>
                </c:pt>
                <c:pt idx="5">
                  <c:v>ноябрь</c:v>
                </c:pt>
                <c:pt idx="6">
                  <c:v>декабрь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5294</c:v>
                </c:pt>
                <c:pt idx="1">
                  <c:v>5829</c:v>
                </c:pt>
                <c:pt idx="2">
                  <c:v>6011</c:v>
                </c:pt>
                <c:pt idx="3">
                  <c:v>5513</c:v>
                </c:pt>
                <c:pt idx="4">
                  <c:v>3747</c:v>
                </c:pt>
                <c:pt idx="5">
                  <c:v>3778</c:v>
                </c:pt>
                <c:pt idx="6">
                  <c:v>3590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Платеж, руб. без учета НДС</c:v>
                </c:pt>
              </c:strCache>
            </c:strRef>
          </c:tx>
          <c:spPr>
            <a:solidFill>
              <a:srgbClr val="ed7d31"/>
            </a:solidFill>
            <a:ln cap="rnd" w="28440">
              <a:solidFill>
                <a:srgbClr val="ed7d31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июнь</c:v>
                </c:pt>
                <c:pt idx="1">
                  <c:v>июль</c:v>
                </c:pt>
                <c:pt idx="2">
                  <c:v>август</c:v>
                </c:pt>
                <c:pt idx="3">
                  <c:v>сентябрь</c:v>
                </c:pt>
                <c:pt idx="4">
                  <c:v>октябрь</c:v>
                </c:pt>
                <c:pt idx="5">
                  <c:v>ноябрь</c:v>
                </c:pt>
                <c:pt idx="6">
                  <c:v>декабрь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7729.24</c:v>
                </c:pt>
                <c:pt idx="1">
                  <c:v>8510.34</c:v>
                </c:pt>
                <c:pt idx="2">
                  <c:v>8776.06</c:v>
                </c:pt>
                <c:pt idx="3">
                  <c:v>8048.98</c:v>
                </c:pt>
                <c:pt idx="4">
                  <c:v>5470.62</c:v>
                </c:pt>
                <c:pt idx="5">
                  <c:v>5515.88</c:v>
                </c:pt>
                <c:pt idx="6">
                  <c:v>5241.4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80643324"/>
        <c:axId val="83089237"/>
      </c:lineChart>
      <c:catAx>
        <c:axId val="806433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83089237"/>
        <c:crosses val="autoZero"/>
        <c:auto val="1"/>
        <c:lblAlgn val="ctr"/>
        <c:lblOffset val="100"/>
        <c:noMultiLvlLbl val="0"/>
      </c:catAx>
      <c:valAx>
        <c:axId val="83089237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#,##0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2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80643324"/>
        <c:crosses val="autoZero"/>
        <c:crossBetween val="between"/>
      </c:valAx>
      <c:dTable>
        <c:showHorzBorder val="1"/>
        <c:showVertBorder val="1"/>
        <c:showOutline val="1"/>
      </c:dTable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287264307478807"/>
          <c:y val="0.94233063258397"/>
          <c:w val="0.43696563791595"/>
          <c:h val="0.040761154855643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900" spc="-1" strike="noStrik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9623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34600" y="4059720"/>
            <a:ext cx="9623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465880" y="176904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34600" y="405972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465880" y="405972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3098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788280" y="1769040"/>
            <a:ext cx="3098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7042320" y="1769040"/>
            <a:ext cx="3098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534600" y="4059720"/>
            <a:ext cx="3098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788280" y="4059720"/>
            <a:ext cx="3098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7042320" y="4059720"/>
            <a:ext cx="3098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534600" y="1769040"/>
            <a:ext cx="9623520" cy="438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962352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469620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465880" y="1769040"/>
            <a:ext cx="469620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534600" y="301680"/>
            <a:ext cx="962352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465880" y="1769040"/>
            <a:ext cx="469620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34600" y="405972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34600" y="1769040"/>
            <a:ext cx="9623520" cy="438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469620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465880" y="176904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465880" y="405972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465880" y="176904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34600" y="4059720"/>
            <a:ext cx="9623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9623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34600" y="4059720"/>
            <a:ext cx="9623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465880" y="176904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534600" y="405972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5465880" y="405972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3098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788280" y="1769040"/>
            <a:ext cx="3098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7042320" y="1769040"/>
            <a:ext cx="3098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534600" y="4059720"/>
            <a:ext cx="3098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788280" y="4059720"/>
            <a:ext cx="3098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7042320" y="4059720"/>
            <a:ext cx="3098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962352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469620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465880" y="1769040"/>
            <a:ext cx="469620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534600" y="301680"/>
            <a:ext cx="962352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465880" y="1769040"/>
            <a:ext cx="469620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34600" y="405972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469620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465880" y="176904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465880" y="405972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34600" y="176904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465880" y="1769040"/>
            <a:ext cx="46962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34600" y="4059720"/>
            <a:ext cx="96235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Рисунок 11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0" t="6035" r="13657" b="0"/>
          <a:stretch/>
        </p:blipFill>
        <p:spPr>
          <a:xfrm>
            <a:off x="0" y="0"/>
            <a:ext cx="10680480" cy="7561080"/>
          </a:xfrm>
          <a:prstGeom prst="rect">
            <a:avLst/>
          </a:prstGeom>
          <a:ln w="0">
            <a:noFill/>
          </a:ln>
        </p:spPr>
      </p:pic>
      <p:sp>
        <p:nvSpPr>
          <p:cNvPr id="1" name="CustomShape 1"/>
          <p:cNvSpPr/>
          <p:nvPr/>
        </p:nvSpPr>
        <p:spPr>
          <a:xfrm>
            <a:off x="0" y="4695120"/>
            <a:ext cx="7022880" cy="2311560"/>
          </a:xfrm>
          <a:prstGeom prst="rect">
            <a:avLst/>
          </a:prstGeom>
          <a:solidFill>
            <a:srgbClr val="ffb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2"/>
          <p:cNvSpPr/>
          <p:nvPr/>
        </p:nvSpPr>
        <p:spPr>
          <a:xfrm>
            <a:off x="393840" y="237240"/>
            <a:ext cx="9905760" cy="7086240"/>
          </a:xfrm>
          <a:prstGeom prst="rect">
            <a:avLst/>
          </a:prstGeom>
          <a:noFill/>
          <a:ln w="19050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34600" y="7008120"/>
            <a:ext cx="2494800" cy="4021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43EEE135-C2BA-4122-984C-DE1672D428BE}" type="datetime">
              <a:rPr b="0" lang="en-US" sz="2100" spc="-1" strike="noStrike">
                <a:solidFill>
                  <a:srgbClr val="000000"/>
                </a:solidFill>
                <a:latin typeface="Calibri"/>
              </a:rPr>
              <a:t>4/29/22</a:t>
            </a:fld>
            <a:endParaRPr b="0" lang="ru-RU" sz="21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653640" y="7008120"/>
            <a:ext cx="3385800" cy="4021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663680" y="7008120"/>
            <a:ext cx="2494800" cy="4021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275C1D0D-5810-4C3E-B91D-C3144E96B9E1}" type="slidenum">
              <a:rPr b="0" lang="en-US" sz="2100" spc="-1" strike="noStrike">
                <a:solidFill>
                  <a:srgbClr val="000000"/>
                </a:solidFill>
                <a:latin typeface="Calibri"/>
              </a:rPr>
              <a:t>&lt;номер&gt;</a:t>
            </a:fld>
            <a:endParaRPr b="0" lang="ru-RU" sz="2100" spc="-1" strike="noStrike">
              <a:latin typeface="Times New Roman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21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7"/>
          <p:cNvSpPr>
            <a:spLocks noGrp="1"/>
          </p:cNvSpPr>
          <p:nvPr>
            <p:ph type="body"/>
          </p:nvPr>
        </p:nvSpPr>
        <p:spPr>
          <a:xfrm>
            <a:off x="534600" y="1769040"/>
            <a:ext cx="962352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7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en-US" sz="27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en-US" sz="23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3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en-US" sz="23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dt"/>
          </p:nvPr>
        </p:nvSpPr>
        <p:spPr>
          <a:xfrm>
            <a:off x="735120" y="7008840"/>
            <a:ext cx="2406240" cy="40140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864C6045-57D0-4000-9A2F-B1FC7AD8340D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29.4.22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ftr"/>
          </p:nvPr>
        </p:nvSpPr>
        <p:spPr>
          <a:xfrm>
            <a:off x="3541680" y="7008840"/>
            <a:ext cx="3609720" cy="401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sldNum"/>
          </p:nvPr>
        </p:nvSpPr>
        <p:spPr>
          <a:xfrm>
            <a:off x="7551720" y="7008840"/>
            <a:ext cx="2406240" cy="4014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A21015C-D49C-49AD-9400-A03AEEFC79E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21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en-US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534600" y="1769040"/>
            <a:ext cx="962352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microsoft.com/office/2007/relationships/hdphoto" Target="../media/hdphoto2.wdp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www.yaravia.ru/" TargetMode="External"/><Relationship Id="rId2" Type="http://schemas.openxmlformats.org/officeDocument/2006/relationships/hyperlink" Target="https://www.yaravia.ru/" TargetMode="External"/><Relationship Id="rId3" Type="http://schemas.openxmlformats.org/officeDocument/2006/relationships/hyperlink" Target="https://www.yaravia.ru/" TargetMode="External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microsoft.com/office/2007/relationships/hdphoto" Target="../media/hdphoto3.wdp"/><Relationship Id="rId3" Type="http://schemas.openxmlformats.org/officeDocument/2006/relationships/chart" Target="../charts/chart2.xml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microsoft.com/office/2007/relationships/hdphoto" Target="../media/hdphoto4.wdp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65000">
              <a:srgbClr val="b0c6e1"/>
            </a:gs>
            <a:gs pos="100000">
              <a:srgbClr val="cad9eb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 flipV="1" rot="10800000">
            <a:off x="851400" y="5634360"/>
            <a:ext cx="480024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Arial Narrow"/>
              </a:rPr>
              <a:t>АО «Аэропорт Туношна» (Ярославль)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Arial Narrow"/>
              </a:rPr>
              <a:t>Запрос предложений №3 от 11.05.2022г.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1155600" y="4999680"/>
            <a:ext cx="541224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Arial Narrow"/>
              </a:rPr>
              <a:t>Аренда коммерческих площадей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87" name="Рисунок 10" descr=""/>
          <p:cNvPicPr/>
          <p:nvPr/>
        </p:nvPicPr>
        <p:blipFill>
          <a:blip r:embed="rId1"/>
          <a:stretch/>
        </p:blipFill>
        <p:spPr>
          <a:xfrm>
            <a:off x="469800" y="275400"/>
            <a:ext cx="1575720" cy="1361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1"/>
          <p:cNvGrpSpPr/>
          <p:nvPr/>
        </p:nvGrpSpPr>
        <p:grpSpPr>
          <a:xfrm>
            <a:off x="230040" y="1114560"/>
            <a:ext cx="10266840" cy="5559840"/>
            <a:chOff x="230040" y="1114560"/>
            <a:chExt cx="10266840" cy="5559840"/>
          </a:xfrm>
        </p:grpSpPr>
        <p:sp>
          <p:nvSpPr>
            <p:cNvPr id="89" name="CustomShape 2"/>
            <p:cNvSpPr/>
            <p:nvPr/>
          </p:nvSpPr>
          <p:spPr>
            <a:xfrm>
              <a:off x="230040" y="1114560"/>
              <a:ext cx="10266840" cy="5559840"/>
            </a:xfrm>
            <a:custGeom>
              <a:avLst/>
              <a:gdLst/>
              <a:ahLst/>
              <a:rect l="l" t="t" r="r" b="b"/>
              <a:pathLst>
                <a:path w="2788" h="1509">
                  <a:moveTo>
                    <a:pt x="1256" y="418"/>
                  </a:moveTo>
                  <a:cubicBezTo>
                    <a:pt x="1256" y="420"/>
                    <a:pt x="1257" y="422"/>
                    <a:pt x="1260" y="421"/>
                  </a:cubicBezTo>
                  <a:cubicBezTo>
                    <a:pt x="1258" y="426"/>
                    <a:pt x="1253" y="421"/>
                    <a:pt x="1251" y="418"/>
                  </a:cubicBezTo>
                  <a:cubicBezTo>
                    <a:pt x="1251" y="418"/>
                    <a:pt x="1252" y="417"/>
                    <a:pt x="1252" y="417"/>
                  </a:cubicBezTo>
                  <a:cubicBezTo>
                    <a:pt x="1253" y="417"/>
                    <a:pt x="1253" y="418"/>
                    <a:pt x="1254" y="418"/>
                  </a:cubicBezTo>
                  <a:cubicBezTo>
                    <a:pt x="1254" y="417"/>
                    <a:pt x="1254" y="417"/>
                    <a:pt x="1254" y="416"/>
                  </a:cubicBezTo>
                  <a:cubicBezTo>
                    <a:pt x="1255" y="416"/>
                    <a:pt x="1256" y="417"/>
                    <a:pt x="1256" y="418"/>
                  </a:cubicBezTo>
                  <a:close/>
                  <a:moveTo>
                    <a:pt x="554" y="204"/>
                  </a:moveTo>
                  <a:cubicBezTo>
                    <a:pt x="554" y="205"/>
                    <a:pt x="552" y="205"/>
                    <a:pt x="551" y="206"/>
                  </a:cubicBezTo>
                  <a:cubicBezTo>
                    <a:pt x="548" y="199"/>
                    <a:pt x="546" y="201"/>
                    <a:pt x="540" y="201"/>
                  </a:cubicBezTo>
                  <a:cubicBezTo>
                    <a:pt x="543" y="198"/>
                    <a:pt x="547" y="196"/>
                    <a:pt x="550" y="194"/>
                  </a:cubicBezTo>
                  <a:cubicBezTo>
                    <a:pt x="549" y="193"/>
                    <a:pt x="548" y="192"/>
                    <a:pt x="547" y="191"/>
                  </a:cubicBezTo>
                  <a:cubicBezTo>
                    <a:pt x="548" y="190"/>
                    <a:pt x="550" y="189"/>
                    <a:pt x="552" y="188"/>
                  </a:cubicBezTo>
                  <a:cubicBezTo>
                    <a:pt x="548" y="186"/>
                    <a:pt x="546" y="184"/>
                    <a:pt x="542" y="186"/>
                  </a:cubicBezTo>
                  <a:cubicBezTo>
                    <a:pt x="538" y="187"/>
                    <a:pt x="536" y="188"/>
                    <a:pt x="532" y="186"/>
                  </a:cubicBezTo>
                  <a:cubicBezTo>
                    <a:pt x="528" y="184"/>
                    <a:pt x="526" y="186"/>
                    <a:pt x="522" y="186"/>
                  </a:cubicBezTo>
                  <a:cubicBezTo>
                    <a:pt x="520" y="186"/>
                    <a:pt x="517" y="191"/>
                    <a:pt x="516" y="192"/>
                  </a:cubicBezTo>
                  <a:cubicBezTo>
                    <a:pt x="517" y="193"/>
                    <a:pt x="525" y="195"/>
                    <a:pt x="525" y="197"/>
                  </a:cubicBezTo>
                  <a:cubicBezTo>
                    <a:pt x="525" y="201"/>
                    <a:pt x="526" y="206"/>
                    <a:pt x="520" y="205"/>
                  </a:cubicBezTo>
                  <a:cubicBezTo>
                    <a:pt x="517" y="204"/>
                    <a:pt x="514" y="198"/>
                    <a:pt x="512" y="199"/>
                  </a:cubicBezTo>
                  <a:cubicBezTo>
                    <a:pt x="509" y="200"/>
                    <a:pt x="505" y="203"/>
                    <a:pt x="508" y="205"/>
                  </a:cubicBezTo>
                  <a:cubicBezTo>
                    <a:pt x="515" y="211"/>
                    <a:pt x="522" y="212"/>
                    <a:pt x="528" y="219"/>
                  </a:cubicBezTo>
                  <a:cubicBezTo>
                    <a:pt x="530" y="222"/>
                    <a:pt x="532" y="226"/>
                    <a:pt x="536" y="227"/>
                  </a:cubicBezTo>
                  <a:cubicBezTo>
                    <a:pt x="539" y="228"/>
                    <a:pt x="544" y="225"/>
                    <a:pt x="542" y="221"/>
                  </a:cubicBezTo>
                  <a:cubicBezTo>
                    <a:pt x="548" y="224"/>
                    <a:pt x="562" y="214"/>
                    <a:pt x="552" y="211"/>
                  </a:cubicBezTo>
                  <a:cubicBezTo>
                    <a:pt x="554" y="211"/>
                    <a:pt x="555" y="210"/>
                    <a:pt x="557" y="209"/>
                  </a:cubicBezTo>
                  <a:cubicBezTo>
                    <a:pt x="556" y="208"/>
                    <a:pt x="555" y="206"/>
                    <a:pt x="554" y="204"/>
                  </a:cubicBezTo>
                  <a:close/>
                  <a:moveTo>
                    <a:pt x="1246" y="418"/>
                  </a:moveTo>
                  <a:cubicBezTo>
                    <a:pt x="1247" y="419"/>
                    <a:pt x="1245" y="421"/>
                    <a:pt x="1247" y="423"/>
                  </a:cubicBezTo>
                  <a:cubicBezTo>
                    <a:pt x="1247" y="421"/>
                    <a:pt x="1247" y="419"/>
                    <a:pt x="1249" y="417"/>
                  </a:cubicBezTo>
                  <a:cubicBezTo>
                    <a:pt x="1248" y="417"/>
                    <a:pt x="1246" y="416"/>
                    <a:pt x="1246" y="416"/>
                  </a:cubicBezTo>
                  <a:cubicBezTo>
                    <a:pt x="1245" y="417"/>
                    <a:pt x="1246" y="417"/>
                    <a:pt x="1246" y="418"/>
                  </a:cubicBezTo>
                  <a:close/>
                  <a:moveTo>
                    <a:pt x="706" y="285"/>
                  </a:moveTo>
                  <a:cubicBezTo>
                    <a:pt x="708" y="288"/>
                    <a:pt x="716" y="292"/>
                    <a:pt x="719" y="287"/>
                  </a:cubicBezTo>
                  <a:cubicBezTo>
                    <a:pt x="722" y="282"/>
                    <a:pt x="720" y="280"/>
                    <a:pt x="721" y="275"/>
                  </a:cubicBezTo>
                  <a:cubicBezTo>
                    <a:pt x="715" y="267"/>
                    <a:pt x="699" y="279"/>
                    <a:pt x="706" y="285"/>
                  </a:cubicBezTo>
                  <a:close/>
                  <a:moveTo>
                    <a:pt x="752" y="228"/>
                  </a:moveTo>
                  <a:cubicBezTo>
                    <a:pt x="749" y="221"/>
                    <a:pt x="740" y="222"/>
                    <a:pt x="735" y="224"/>
                  </a:cubicBezTo>
                  <a:cubicBezTo>
                    <a:pt x="733" y="225"/>
                    <a:pt x="725" y="214"/>
                    <a:pt x="722" y="211"/>
                  </a:cubicBezTo>
                  <a:cubicBezTo>
                    <a:pt x="719" y="207"/>
                    <a:pt x="711" y="204"/>
                    <a:pt x="706" y="204"/>
                  </a:cubicBezTo>
                  <a:cubicBezTo>
                    <a:pt x="704" y="205"/>
                    <a:pt x="699" y="204"/>
                    <a:pt x="697" y="206"/>
                  </a:cubicBezTo>
                  <a:cubicBezTo>
                    <a:pt x="696" y="207"/>
                    <a:pt x="692" y="212"/>
                    <a:pt x="690" y="212"/>
                  </a:cubicBezTo>
                  <a:cubicBezTo>
                    <a:pt x="685" y="208"/>
                    <a:pt x="686" y="208"/>
                    <a:pt x="681" y="212"/>
                  </a:cubicBezTo>
                  <a:cubicBezTo>
                    <a:pt x="679" y="215"/>
                    <a:pt x="676" y="215"/>
                    <a:pt x="678" y="211"/>
                  </a:cubicBezTo>
                  <a:cubicBezTo>
                    <a:pt x="680" y="206"/>
                    <a:pt x="681" y="206"/>
                    <a:pt x="679" y="201"/>
                  </a:cubicBezTo>
                  <a:cubicBezTo>
                    <a:pt x="677" y="198"/>
                    <a:pt x="676" y="198"/>
                    <a:pt x="674" y="195"/>
                  </a:cubicBezTo>
                  <a:cubicBezTo>
                    <a:pt x="672" y="193"/>
                    <a:pt x="673" y="188"/>
                    <a:pt x="669" y="188"/>
                  </a:cubicBezTo>
                  <a:cubicBezTo>
                    <a:pt x="667" y="188"/>
                    <a:pt x="663" y="187"/>
                    <a:pt x="661" y="188"/>
                  </a:cubicBezTo>
                  <a:cubicBezTo>
                    <a:pt x="655" y="190"/>
                    <a:pt x="649" y="193"/>
                    <a:pt x="643" y="194"/>
                  </a:cubicBezTo>
                  <a:cubicBezTo>
                    <a:pt x="643" y="192"/>
                    <a:pt x="644" y="190"/>
                    <a:pt x="644" y="187"/>
                  </a:cubicBezTo>
                  <a:cubicBezTo>
                    <a:pt x="635" y="186"/>
                    <a:pt x="631" y="186"/>
                    <a:pt x="623" y="190"/>
                  </a:cubicBezTo>
                  <a:cubicBezTo>
                    <a:pt x="616" y="193"/>
                    <a:pt x="612" y="197"/>
                    <a:pt x="609" y="204"/>
                  </a:cubicBezTo>
                  <a:cubicBezTo>
                    <a:pt x="608" y="207"/>
                    <a:pt x="605" y="213"/>
                    <a:pt x="605" y="216"/>
                  </a:cubicBezTo>
                  <a:cubicBezTo>
                    <a:pt x="605" y="217"/>
                    <a:pt x="606" y="226"/>
                    <a:pt x="607" y="226"/>
                  </a:cubicBezTo>
                  <a:cubicBezTo>
                    <a:pt x="615" y="227"/>
                    <a:pt x="621" y="226"/>
                    <a:pt x="627" y="233"/>
                  </a:cubicBezTo>
                  <a:cubicBezTo>
                    <a:pt x="621" y="232"/>
                    <a:pt x="615" y="232"/>
                    <a:pt x="609" y="231"/>
                  </a:cubicBezTo>
                  <a:cubicBezTo>
                    <a:pt x="611" y="236"/>
                    <a:pt x="616" y="240"/>
                    <a:pt x="620" y="242"/>
                  </a:cubicBezTo>
                  <a:cubicBezTo>
                    <a:pt x="624" y="244"/>
                    <a:pt x="625" y="241"/>
                    <a:pt x="628" y="241"/>
                  </a:cubicBezTo>
                  <a:cubicBezTo>
                    <a:pt x="634" y="240"/>
                    <a:pt x="630" y="242"/>
                    <a:pt x="633" y="245"/>
                  </a:cubicBezTo>
                  <a:cubicBezTo>
                    <a:pt x="635" y="247"/>
                    <a:pt x="640" y="248"/>
                    <a:pt x="642" y="248"/>
                  </a:cubicBezTo>
                  <a:cubicBezTo>
                    <a:pt x="648" y="248"/>
                    <a:pt x="656" y="247"/>
                    <a:pt x="661" y="249"/>
                  </a:cubicBezTo>
                  <a:cubicBezTo>
                    <a:pt x="663" y="250"/>
                    <a:pt x="665" y="250"/>
                    <a:pt x="667" y="251"/>
                  </a:cubicBezTo>
                  <a:cubicBezTo>
                    <a:pt x="668" y="251"/>
                    <a:pt x="669" y="248"/>
                    <a:pt x="670" y="249"/>
                  </a:cubicBezTo>
                  <a:cubicBezTo>
                    <a:pt x="673" y="249"/>
                    <a:pt x="673" y="253"/>
                    <a:pt x="677" y="252"/>
                  </a:cubicBezTo>
                  <a:cubicBezTo>
                    <a:pt x="674" y="250"/>
                    <a:pt x="672" y="247"/>
                    <a:pt x="670" y="245"/>
                  </a:cubicBezTo>
                  <a:cubicBezTo>
                    <a:pt x="679" y="248"/>
                    <a:pt x="685" y="250"/>
                    <a:pt x="694" y="248"/>
                  </a:cubicBezTo>
                  <a:cubicBezTo>
                    <a:pt x="692" y="244"/>
                    <a:pt x="692" y="242"/>
                    <a:pt x="688" y="241"/>
                  </a:cubicBezTo>
                  <a:cubicBezTo>
                    <a:pt x="693" y="236"/>
                    <a:pt x="692" y="243"/>
                    <a:pt x="696" y="245"/>
                  </a:cubicBezTo>
                  <a:cubicBezTo>
                    <a:pt x="697" y="246"/>
                    <a:pt x="700" y="244"/>
                    <a:pt x="701" y="245"/>
                  </a:cubicBezTo>
                  <a:cubicBezTo>
                    <a:pt x="701" y="247"/>
                    <a:pt x="702" y="249"/>
                    <a:pt x="702" y="251"/>
                  </a:cubicBezTo>
                  <a:cubicBezTo>
                    <a:pt x="706" y="247"/>
                    <a:pt x="714" y="257"/>
                    <a:pt x="717" y="260"/>
                  </a:cubicBezTo>
                  <a:cubicBezTo>
                    <a:pt x="711" y="262"/>
                    <a:pt x="710" y="261"/>
                    <a:pt x="710" y="268"/>
                  </a:cubicBezTo>
                  <a:cubicBezTo>
                    <a:pt x="713" y="267"/>
                    <a:pt x="715" y="266"/>
                    <a:pt x="718" y="265"/>
                  </a:cubicBezTo>
                  <a:cubicBezTo>
                    <a:pt x="722" y="263"/>
                    <a:pt x="722" y="263"/>
                    <a:pt x="724" y="267"/>
                  </a:cubicBezTo>
                  <a:cubicBezTo>
                    <a:pt x="727" y="272"/>
                    <a:pt x="734" y="270"/>
                    <a:pt x="737" y="276"/>
                  </a:cubicBezTo>
                  <a:cubicBezTo>
                    <a:pt x="739" y="280"/>
                    <a:pt x="741" y="284"/>
                    <a:pt x="743" y="287"/>
                  </a:cubicBezTo>
                  <a:cubicBezTo>
                    <a:pt x="744" y="289"/>
                    <a:pt x="742" y="290"/>
                    <a:pt x="740" y="291"/>
                  </a:cubicBezTo>
                  <a:cubicBezTo>
                    <a:pt x="736" y="296"/>
                    <a:pt x="731" y="301"/>
                    <a:pt x="726" y="306"/>
                  </a:cubicBezTo>
                  <a:cubicBezTo>
                    <a:pt x="727" y="307"/>
                    <a:pt x="734" y="310"/>
                    <a:pt x="733" y="313"/>
                  </a:cubicBezTo>
                  <a:cubicBezTo>
                    <a:pt x="732" y="314"/>
                    <a:pt x="723" y="316"/>
                    <a:pt x="722" y="316"/>
                  </a:cubicBezTo>
                  <a:cubicBezTo>
                    <a:pt x="716" y="318"/>
                    <a:pt x="710" y="316"/>
                    <a:pt x="704" y="315"/>
                  </a:cubicBezTo>
                  <a:cubicBezTo>
                    <a:pt x="704" y="319"/>
                    <a:pt x="699" y="320"/>
                    <a:pt x="697" y="323"/>
                  </a:cubicBezTo>
                  <a:cubicBezTo>
                    <a:pt x="696" y="325"/>
                    <a:pt x="700" y="330"/>
                    <a:pt x="703" y="330"/>
                  </a:cubicBezTo>
                  <a:cubicBezTo>
                    <a:pt x="707" y="330"/>
                    <a:pt x="712" y="331"/>
                    <a:pt x="715" y="328"/>
                  </a:cubicBezTo>
                  <a:cubicBezTo>
                    <a:pt x="718" y="325"/>
                    <a:pt x="721" y="328"/>
                    <a:pt x="725" y="329"/>
                  </a:cubicBezTo>
                  <a:cubicBezTo>
                    <a:pt x="725" y="327"/>
                    <a:pt x="726" y="326"/>
                    <a:pt x="725" y="325"/>
                  </a:cubicBezTo>
                  <a:cubicBezTo>
                    <a:pt x="728" y="325"/>
                    <a:pt x="729" y="326"/>
                    <a:pt x="729" y="329"/>
                  </a:cubicBezTo>
                  <a:cubicBezTo>
                    <a:pt x="736" y="325"/>
                    <a:pt x="736" y="328"/>
                    <a:pt x="740" y="335"/>
                  </a:cubicBezTo>
                  <a:cubicBezTo>
                    <a:pt x="742" y="338"/>
                    <a:pt x="746" y="338"/>
                    <a:pt x="750" y="340"/>
                  </a:cubicBezTo>
                  <a:cubicBezTo>
                    <a:pt x="747" y="341"/>
                    <a:pt x="745" y="342"/>
                    <a:pt x="743" y="343"/>
                  </a:cubicBezTo>
                  <a:cubicBezTo>
                    <a:pt x="747" y="345"/>
                    <a:pt x="749" y="347"/>
                    <a:pt x="753" y="346"/>
                  </a:cubicBezTo>
                  <a:cubicBezTo>
                    <a:pt x="753" y="347"/>
                    <a:pt x="752" y="348"/>
                    <a:pt x="752" y="348"/>
                  </a:cubicBezTo>
                  <a:cubicBezTo>
                    <a:pt x="756" y="349"/>
                    <a:pt x="760" y="350"/>
                    <a:pt x="764" y="352"/>
                  </a:cubicBezTo>
                  <a:cubicBezTo>
                    <a:pt x="765" y="352"/>
                    <a:pt x="765" y="356"/>
                    <a:pt x="768" y="356"/>
                  </a:cubicBezTo>
                  <a:cubicBezTo>
                    <a:pt x="776" y="358"/>
                    <a:pt x="784" y="360"/>
                    <a:pt x="792" y="362"/>
                  </a:cubicBezTo>
                  <a:cubicBezTo>
                    <a:pt x="792" y="359"/>
                    <a:pt x="793" y="357"/>
                    <a:pt x="790" y="355"/>
                  </a:cubicBezTo>
                  <a:cubicBezTo>
                    <a:pt x="787" y="353"/>
                    <a:pt x="785" y="351"/>
                    <a:pt x="782" y="349"/>
                  </a:cubicBezTo>
                  <a:cubicBezTo>
                    <a:pt x="780" y="348"/>
                    <a:pt x="775" y="348"/>
                    <a:pt x="774" y="346"/>
                  </a:cubicBezTo>
                  <a:cubicBezTo>
                    <a:pt x="773" y="343"/>
                    <a:pt x="771" y="341"/>
                    <a:pt x="770" y="338"/>
                  </a:cubicBezTo>
                  <a:cubicBezTo>
                    <a:pt x="772" y="339"/>
                    <a:pt x="775" y="340"/>
                    <a:pt x="778" y="342"/>
                  </a:cubicBezTo>
                  <a:cubicBezTo>
                    <a:pt x="777" y="340"/>
                    <a:pt x="777" y="339"/>
                    <a:pt x="777" y="337"/>
                  </a:cubicBezTo>
                  <a:cubicBezTo>
                    <a:pt x="781" y="340"/>
                    <a:pt x="786" y="343"/>
                    <a:pt x="791" y="346"/>
                  </a:cubicBezTo>
                  <a:cubicBezTo>
                    <a:pt x="794" y="348"/>
                    <a:pt x="798" y="354"/>
                    <a:pt x="800" y="353"/>
                  </a:cubicBezTo>
                  <a:cubicBezTo>
                    <a:pt x="799" y="352"/>
                    <a:pt x="798" y="350"/>
                    <a:pt x="798" y="348"/>
                  </a:cubicBezTo>
                  <a:cubicBezTo>
                    <a:pt x="799" y="349"/>
                    <a:pt x="800" y="349"/>
                    <a:pt x="801" y="349"/>
                  </a:cubicBezTo>
                  <a:cubicBezTo>
                    <a:pt x="803" y="345"/>
                    <a:pt x="796" y="344"/>
                    <a:pt x="799" y="340"/>
                  </a:cubicBezTo>
                  <a:cubicBezTo>
                    <a:pt x="800" y="342"/>
                    <a:pt x="801" y="343"/>
                    <a:pt x="803" y="345"/>
                  </a:cubicBezTo>
                  <a:cubicBezTo>
                    <a:pt x="802" y="342"/>
                    <a:pt x="803" y="337"/>
                    <a:pt x="801" y="335"/>
                  </a:cubicBezTo>
                  <a:cubicBezTo>
                    <a:pt x="800" y="332"/>
                    <a:pt x="797" y="333"/>
                    <a:pt x="796" y="329"/>
                  </a:cubicBezTo>
                  <a:cubicBezTo>
                    <a:pt x="795" y="325"/>
                    <a:pt x="795" y="324"/>
                    <a:pt x="792" y="322"/>
                  </a:cubicBezTo>
                  <a:cubicBezTo>
                    <a:pt x="789" y="321"/>
                    <a:pt x="786" y="319"/>
                    <a:pt x="785" y="324"/>
                  </a:cubicBezTo>
                  <a:cubicBezTo>
                    <a:pt x="784" y="321"/>
                    <a:pt x="783" y="317"/>
                    <a:pt x="782" y="314"/>
                  </a:cubicBezTo>
                  <a:cubicBezTo>
                    <a:pt x="781" y="310"/>
                    <a:pt x="780" y="312"/>
                    <a:pt x="777" y="313"/>
                  </a:cubicBezTo>
                  <a:cubicBezTo>
                    <a:pt x="776" y="311"/>
                    <a:pt x="776" y="309"/>
                    <a:pt x="775" y="307"/>
                  </a:cubicBezTo>
                  <a:cubicBezTo>
                    <a:pt x="777" y="307"/>
                    <a:pt x="779" y="307"/>
                    <a:pt x="781" y="308"/>
                  </a:cubicBezTo>
                  <a:cubicBezTo>
                    <a:pt x="781" y="303"/>
                    <a:pt x="777" y="304"/>
                    <a:pt x="779" y="300"/>
                  </a:cubicBezTo>
                  <a:cubicBezTo>
                    <a:pt x="781" y="297"/>
                    <a:pt x="783" y="297"/>
                    <a:pt x="786" y="299"/>
                  </a:cubicBezTo>
                  <a:cubicBezTo>
                    <a:pt x="788" y="300"/>
                    <a:pt x="791" y="305"/>
                    <a:pt x="793" y="306"/>
                  </a:cubicBezTo>
                  <a:cubicBezTo>
                    <a:pt x="795" y="306"/>
                    <a:pt x="800" y="304"/>
                    <a:pt x="801" y="303"/>
                  </a:cubicBezTo>
                  <a:cubicBezTo>
                    <a:pt x="803" y="308"/>
                    <a:pt x="798" y="308"/>
                    <a:pt x="795" y="310"/>
                  </a:cubicBezTo>
                  <a:cubicBezTo>
                    <a:pt x="800" y="316"/>
                    <a:pt x="803" y="318"/>
                    <a:pt x="810" y="322"/>
                  </a:cubicBezTo>
                  <a:cubicBezTo>
                    <a:pt x="812" y="317"/>
                    <a:pt x="811" y="313"/>
                    <a:pt x="810" y="308"/>
                  </a:cubicBezTo>
                  <a:cubicBezTo>
                    <a:pt x="816" y="312"/>
                    <a:pt x="818" y="309"/>
                    <a:pt x="824" y="306"/>
                  </a:cubicBezTo>
                  <a:cubicBezTo>
                    <a:pt x="822" y="305"/>
                    <a:pt x="820" y="304"/>
                    <a:pt x="818" y="303"/>
                  </a:cubicBezTo>
                  <a:cubicBezTo>
                    <a:pt x="820" y="301"/>
                    <a:pt x="824" y="303"/>
                    <a:pt x="827" y="303"/>
                  </a:cubicBezTo>
                  <a:cubicBezTo>
                    <a:pt x="827" y="297"/>
                    <a:pt x="829" y="294"/>
                    <a:pt x="824" y="292"/>
                  </a:cubicBezTo>
                  <a:cubicBezTo>
                    <a:pt x="821" y="290"/>
                    <a:pt x="815" y="292"/>
                    <a:pt x="811" y="292"/>
                  </a:cubicBezTo>
                  <a:cubicBezTo>
                    <a:pt x="812" y="290"/>
                    <a:pt x="813" y="289"/>
                    <a:pt x="815" y="287"/>
                  </a:cubicBezTo>
                  <a:cubicBezTo>
                    <a:pt x="809" y="286"/>
                    <a:pt x="807" y="286"/>
                    <a:pt x="803" y="282"/>
                  </a:cubicBezTo>
                  <a:cubicBezTo>
                    <a:pt x="800" y="279"/>
                    <a:pt x="799" y="278"/>
                    <a:pt x="795" y="276"/>
                  </a:cubicBezTo>
                  <a:cubicBezTo>
                    <a:pt x="786" y="273"/>
                    <a:pt x="778" y="270"/>
                    <a:pt x="770" y="266"/>
                  </a:cubicBezTo>
                  <a:cubicBezTo>
                    <a:pt x="772" y="266"/>
                    <a:pt x="774" y="265"/>
                    <a:pt x="777" y="265"/>
                  </a:cubicBezTo>
                  <a:cubicBezTo>
                    <a:pt x="776" y="263"/>
                    <a:pt x="776" y="261"/>
                    <a:pt x="776" y="258"/>
                  </a:cubicBezTo>
                  <a:cubicBezTo>
                    <a:pt x="779" y="259"/>
                    <a:pt x="782" y="260"/>
                    <a:pt x="786" y="260"/>
                  </a:cubicBezTo>
                  <a:cubicBezTo>
                    <a:pt x="784" y="255"/>
                    <a:pt x="784" y="255"/>
                    <a:pt x="779" y="256"/>
                  </a:cubicBezTo>
                  <a:cubicBezTo>
                    <a:pt x="776" y="257"/>
                    <a:pt x="774" y="255"/>
                    <a:pt x="771" y="254"/>
                  </a:cubicBezTo>
                  <a:cubicBezTo>
                    <a:pt x="776" y="251"/>
                    <a:pt x="777" y="251"/>
                    <a:pt x="782" y="251"/>
                  </a:cubicBezTo>
                  <a:cubicBezTo>
                    <a:pt x="782" y="247"/>
                    <a:pt x="778" y="245"/>
                    <a:pt x="775" y="243"/>
                  </a:cubicBezTo>
                  <a:cubicBezTo>
                    <a:pt x="775" y="247"/>
                    <a:pt x="770" y="248"/>
                    <a:pt x="767" y="250"/>
                  </a:cubicBezTo>
                  <a:cubicBezTo>
                    <a:pt x="768" y="245"/>
                    <a:pt x="765" y="246"/>
                    <a:pt x="762" y="245"/>
                  </a:cubicBezTo>
                  <a:cubicBezTo>
                    <a:pt x="766" y="244"/>
                    <a:pt x="772" y="244"/>
                    <a:pt x="773" y="240"/>
                  </a:cubicBezTo>
                  <a:cubicBezTo>
                    <a:pt x="770" y="238"/>
                    <a:pt x="754" y="227"/>
                    <a:pt x="752" y="232"/>
                  </a:cubicBezTo>
                  <a:cubicBezTo>
                    <a:pt x="750" y="235"/>
                    <a:pt x="745" y="239"/>
                    <a:pt x="743" y="235"/>
                  </a:cubicBezTo>
                  <a:cubicBezTo>
                    <a:pt x="742" y="232"/>
                    <a:pt x="750" y="229"/>
                    <a:pt x="752" y="228"/>
                  </a:cubicBezTo>
                  <a:close/>
                  <a:moveTo>
                    <a:pt x="507" y="151"/>
                  </a:moveTo>
                  <a:cubicBezTo>
                    <a:pt x="505" y="151"/>
                    <a:pt x="503" y="151"/>
                    <a:pt x="502" y="153"/>
                  </a:cubicBezTo>
                  <a:cubicBezTo>
                    <a:pt x="504" y="153"/>
                    <a:pt x="506" y="153"/>
                    <a:pt x="508" y="153"/>
                  </a:cubicBezTo>
                  <a:cubicBezTo>
                    <a:pt x="501" y="158"/>
                    <a:pt x="511" y="158"/>
                    <a:pt x="515" y="157"/>
                  </a:cubicBezTo>
                  <a:cubicBezTo>
                    <a:pt x="520" y="156"/>
                    <a:pt x="525" y="156"/>
                    <a:pt x="530" y="155"/>
                  </a:cubicBezTo>
                  <a:cubicBezTo>
                    <a:pt x="529" y="157"/>
                    <a:pt x="528" y="158"/>
                    <a:pt x="526" y="158"/>
                  </a:cubicBezTo>
                  <a:cubicBezTo>
                    <a:pt x="526" y="158"/>
                    <a:pt x="527" y="158"/>
                    <a:pt x="527" y="159"/>
                  </a:cubicBezTo>
                  <a:cubicBezTo>
                    <a:pt x="525" y="159"/>
                    <a:pt x="523" y="159"/>
                    <a:pt x="522" y="161"/>
                  </a:cubicBezTo>
                  <a:cubicBezTo>
                    <a:pt x="524" y="161"/>
                    <a:pt x="526" y="162"/>
                    <a:pt x="528" y="163"/>
                  </a:cubicBezTo>
                  <a:cubicBezTo>
                    <a:pt x="527" y="163"/>
                    <a:pt x="525" y="163"/>
                    <a:pt x="524" y="163"/>
                  </a:cubicBezTo>
                  <a:cubicBezTo>
                    <a:pt x="525" y="167"/>
                    <a:pt x="527" y="166"/>
                    <a:pt x="530" y="167"/>
                  </a:cubicBezTo>
                  <a:cubicBezTo>
                    <a:pt x="532" y="168"/>
                    <a:pt x="532" y="165"/>
                    <a:pt x="534" y="165"/>
                  </a:cubicBezTo>
                  <a:cubicBezTo>
                    <a:pt x="538" y="166"/>
                    <a:pt x="544" y="168"/>
                    <a:pt x="547" y="164"/>
                  </a:cubicBezTo>
                  <a:cubicBezTo>
                    <a:pt x="546" y="163"/>
                    <a:pt x="545" y="162"/>
                    <a:pt x="543" y="161"/>
                  </a:cubicBezTo>
                  <a:cubicBezTo>
                    <a:pt x="545" y="160"/>
                    <a:pt x="546" y="159"/>
                    <a:pt x="545" y="157"/>
                  </a:cubicBezTo>
                  <a:cubicBezTo>
                    <a:pt x="546" y="158"/>
                    <a:pt x="547" y="158"/>
                    <a:pt x="548" y="159"/>
                  </a:cubicBezTo>
                  <a:cubicBezTo>
                    <a:pt x="549" y="156"/>
                    <a:pt x="547" y="155"/>
                    <a:pt x="547" y="152"/>
                  </a:cubicBezTo>
                  <a:cubicBezTo>
                    <a:pt x="546" y="150"/>
                    <a:pt x="548" y="148"/>
                    <a:pt x="548" y="146"/>
                  </a:cubicBezTo>
                  <a:cubicBezTo>
                    <a:pt x="547" y="145"/>
                    <a:pt x="545" y="140"/>
                    <a:pt x="544" y="140"/>
                  </a:cubicBezTo>
                  <a:cubicBezTo>
                    <a:pt x="542" y="139"/>
                    <a:pt x="539" y="137"/>
                    <a:pt x="537" y="138"/>
                  </a:cubicBezTo>
                  <a:cubicBezTo>
                    <a:pt x="533" y="141"/>
                    <a:pt x="529" y="137"/>
                    <a:pt x="523" y="139"/>
                  </a:cubicBezTo>
                  <a:cubicBezTo>
                    <a:pt x="517" y="141"/>
                    <a:pt x="527" y="142"/>
                    <a:pt x="528" y="145"/>
                  </a:cubicBezTo>
                  <a:cubicBezTo>
                    <a:pt x="527" y="145"/>
                    <a:pt x="526" y="145"/>
                    <a:pt x="524" y="145"/>
                  </a:cubicBezTo>
                  <a:cubicBezTo>
                    <a:pt x="526" y="147"/>
                    <a:pt x="528" y="149"/>
                    <a:pt x="529" y="152"/>
                  </a:cubicBezTo>
                  <a:cubicBezTo>
                    <a:pt x="527" y="150"/>
                    <a:pt x="511" y="135"/>
                    <a:pt x="512" y="145"/>
                  </a:cubicBezTo>
                  <a:cubicBezTo>
                    <a:pt x="513" y="145"/>
                    <a:pt x="515" y="146"/>
                    <a:pt x="516" y="146"/>
                  </a:cubicBezTo>
                  <a:cubicBezTo>
                    <a:pt x="513" y="147"/>
                    <a:pt x="513" y="151"/>
                    <a:pt x="517" y="150"/>
                  </a:cubicBezTo>
                  <a:cubicBezTo>
                    <a:pt x="516" y="153"/>
                    <a:pt x="510" y="150"/>
                    <a:pt x="507" y="151"/>
                  </a:cubicBezTo>
                  <a:close/>
                  <a:moveTo>
                    <a:pt x="507" y="255"/>
                  </a:moveTo>
                  <a:cubicBezTo>
                    <a:pt x="508" y="248"/>
                    <a:pt x="512" y="250"/>
                    <a:pt x="515" y="253"/>
                  </a:cubicBezTo>
                  <a:cubicBezTo>
                    <a:pt x="515" y="252"/>
                    <a:pt x="516" y="251"/>
                    <a:pt x="517" y="250"/>
                  </a:cubicBezTo>
                  <a:cubicBezTo>
                    <a:pt x="521" y="257"/>
                    <a:pt x="521" y="248"/>
                    <a:pt x="520" y="244"/>
                  </a:cubicBezTo>
                  <a:cubicBezTo>
                    <a:pt x="515" y="245"/>
                    <a:pt x="509" y="242"/>
                    <a:pt x="503" y="238"/>
                  </a:cubicBezTo>
                  <a:cubicBezTo>
                    <a:pt x="501" y="237"/>
                    <a:pt x="493" y="234"/>
                    <a:pt x="492" y="232"/>
                  </a:cubicBezTo>
                  <a:cubicBezTo>
                    <a:pt x="491" y="229"/>
                    <a:pt x="494" y="226"/>
                    <a:pt x="493" y="222"/>
                  </a:cubicBezTo>
                  <a:cubicBezTo>
                    <a:pt x="490" y="215"/>
                    <a:pt x="488" y="203"/>
                    <a:pt x="481" y="199"/>
                  </a:cubicBezTo>
                  <a:cubicBezTo>
                    <a:pt x="478" y="198"/>
                    <a:pt x="475" y="193"/>
                    <a:pt x="473" y="197"/>
                  </a:cubicBezTo>
                  <a:cubicBezTo>
                    <a:pt x="472" y="198"/>
                    <a:pt x="467" y="195"/>
                    <a:pt x="465" y="194"/>
                  </a:cubicBezTo>
                  <a:cubicBezTo>
                    <a:pt x="467" y="197"/>
                    <a:pt x="463" y="198"/>
                    <a:pt x="464" y="200"/>
                  </a:cubicBezTo>
                  <a:cubicBezTo>
                    <a:pt x="465" y="202"/>
                    <a:pt x="466" y="204"/>
                    <a:pt x="466" y="206"/>
                  </a:cubicBezTo>
                  <a:cubicBezTo>
                    <a:pt x="468" y="210"/>
                    <a:pt x="470" y="215"/>
                    <a:pt x="471" y="219"/>
                  </a:cubicBezTo>
                  <a:cubicBezTo>
                    <a:pt x="468" y="221"/>
                    <a:pt x="466" y="223"/>
                    <a:pt x="465" y="219"/>
                  </a:cubicBezTo>
                  <a:cubicBezTo>
                    <a:pt x="464" y="215"/>
                    <a:pt x="462" y="211"/>
                    <a:pt x="461" y="207"/>
                  </a:cubicBezTo>
                  <a:cubicBezTo>
                    <a:pt x="459" y="201"/>
                    <a:pt x="449" y="200"/>
                    <a:pt x="445" y="201"/>
                  </a:cubicBezTo>
                  <a:cubicBezTo>
                    <a:pt x="447" y="204"/>
                    <a:pt x="449" y="206"/>
                    <a:pt x="452" y="209"/>
                  </a:cubicBezTo>
                  <a:cubicBezTo>
                    <a:pt x="450" y="208"/>
                    <a:pt x="445" y="206"/>
                    <a:pt x="444" y="207"/>
                  </a:cubicBezTo>
                  <a:cubicBezTo>
                    <a:pt x="442" y="211"/>
                    <a:pt x="441" y="211"/>
                    <a:pt x="437" y="211"/>
                  </a:cubicBezTo>
                  <a:cubicBezTo>
                    <a:pt x="438" y="210"/>
                    <a:pt x="439" y="208"/>
                    <a:pt x="440" y="207"/>
                  </a:cubicBezTo>
                  <a:cubicBezTo>
                    <a:pt x="438" y="205"/>
                    <a:pt x="429" y="199"/>
                    <a:pt x="427" y="200"/>
                  </a:cubicBezTo>
                  <a:cubicBezTo>
                    <a:pt x="425" y="201"/>
                    <a:pt x="424" y="205"/>
                    <a:pt x="422" y="205"/>
                  </a:cubicBezTo>
                  <a:cubicBezTo>
                    <a:pt x="419" y="206"/>
                    <a:pt x="417" y="206"/>
                    <a:pt x="415" y="206"/>
                  </a:cubicBezTo>
                  <a:cubicBezTo>
                    <a:pt x="419" y="203"/>
                    <a:pt x="422" y="199"/>
                    <a:pt x="417" y="196"/>
                  </a:cubicBezTo>
                  <a:cubicBezTo>
                    <a:pt x="413" y="193"/>
                    <a:pt x="411" y="195"/>
                    <a:pt x="407" y="197"/>
                  </a:cubicBezTo>
                  <a:cubicBezTo>
                    <a:pt x="398" y="200"/>
                    <a:pt x="391" y="203"/>
                    <a:pt x="383" y="209"/>
                  </a:cubicBezTo>
                  <a:cubicBezTo>
                    <a:pt x="385" y="210"/>
                    <a:pt x="386" y="211"/>
                    <a:pt x="387" y="211"/>
                  </a:cubicBezTo>
                  <a:cubicBezTo>
                    <a:pt x="384" y="214"/>
                    <a:pt x="379" y="217"/>
                    <a:pt x="380" y="222"/>
                  </a:cubicBezTo>
                  <a:cubicBezTo>
                    <a:pt x="382" y="222"/>
                    <a:pt x="385" y="222"/>
                    <a:pt x="387" y="222"/>
                  </a:cubicBezTo>
                  <a:cubicBezTo>
                    <a:pt x="387" y="223"/>
                    <a:pt x="387" y="224"/>
                    <a:pt x="386" y="225"/>
                  </a:cubicBezTo>
                  <a:cubicBezTo>
                    <a:pt x="392" y="225"/>
                    <a:pt x="397" y="224"/>
                    <a:pt x="403" y="224"/>
                  </a:cubicBezTo>
                  <a:cubicBezTo>
                    <a:pt x="397" y="227"/>
                    <a:pt x="391" y="229"/>
                    <a:pt x="386" y="232"/>
                  </a:cubicBezTo>
                  <a:cubicBezTo>
                    <a:pt x="389" y="235"/>
                    <a:pt x="390" y="237"/>
                    <a:pt x="394" y="237"/>
                  </a:cubicBezTo>
                  <a:cubicBezTo>
                    <a:pt x="400" y="237"/>
                    <a:pt x="406" y="237"/>
                    <a:pt x="412" y="237"/>
                  </a:cubicBezTo>
                  <a:cubicBezTo>
                    <a:pt x="420" y="237"/>
                    <a:pt x="428" y="239"/>
                    <a:pt x="436" y="241"/>
                  </a:cubicBezTo>
                  <a:cubicBezTo>
                    <a:pt x="442" y="243"/>
                    <a:pt x="432" y="244"/>
                    <a:pt x="430" y="244"/>
                  </a:cubicBezTo>
                  <a:cubicBezTo>
                    <a:pt x="426" y="244"/>
                    <a:pt x="421" y="243"/>
                    <a:pt x="417" y="242"/>
                  </a:cubicBezTo>
                  <a:cubicBezTo>
                    <a:pt x="410" y="242"/>
                    <a:pt x="401" y="245"/>
                    <a:pt x="394" y="247"/>
                  </a:cubicBezTo>
                  <a:cubicBezTo>
                    <a:pt x="398" y="261"/>
                    <a:pt x="411" y="259"/>
                    <a:pt x="422" y="259"/>
                  </a:cubicBezTo>
                  <a:cubicBezTo>
                    <a:pt x="422" y="266"/>
                    <a:pt x="423" y="270"/>
                    <a:pt x="430" y="269"/>
                  </a:cubicBezTo>
                  <a:cubicBezTo>
                    <a:pt x="438" y="269"/>
                    <a:pt x="446" y="268"/>
                    <a:pt x="453" y="268"/>
                  </a:cubicBezTo>
                  <a:cubicBezTo>
                    <a:pt x="459" y="267"/>
                    <a:pt x="461" y="263"/>
                    <a:pt x="466" y="262"/>
                  </a:cubicBezTo>
                  <a:cubicBezTo>
                    <a:pt x="470" y="262"/>
                    <a:pt x="471" y="262"/>
                    <a:pt x="473" y="259"/>
                  </a:cubicBezTo>
                  <a:cubicBezTo>
                    <a:pt x="476" y="258"/>
                    <a:pt x="476" y="255"/>
                    <a:pt x="479" y="256"/>
                  </a:cubicBezTo>
                  <a:cubicBezTo>
                    <a:pt x="479" y="257"/>
                    <a:pt x="479" y="258"/>
                    <a:pt x="478" y="259"/>
                  </a:cubicBezTo>
                  <a:cubicBezTo>
                    <a:pt x="482" y="260"/>
                    <a:pt x="486" y="261"/>
                    <a:pt x="490" y="261"/>
                  </a:cubicBezTo>
                  <a:cubicBezTo>
                    <a:pt x="489" y="262"/>
                    <a:pt x="488" y="263"/>
                    <a:pt x="487" y="263"/>
                  </a:cubicBezTo>
                  <a:cubicBezTo>
                    <a:pt x="494" y="263"/>
                    <a:pt x="500" y="267"/>
                    <a:pt x="506" y="266"/>
                  </a:cubicBezTo>
                  <a:cubicBezTo>
                    <a:pt x="508" y="266"/>
                    <a:pt x="514" y="264"/>
                    <a:pt x="514" y="262"/>
                  </a:cubicBezTo>
                  <a:cubicBezTo>
                    <a:pt x="514" y="259"/>
                    <a:pt x="510" y="260"/>
                    <a:pt x="513" y="256"/>
                  </a:cubicBezTo>
                  <a:cubicBezTo>
                    <a:pt x="508" y="255"/>
                    <a:pt x="506" y="257"/>
                    <a:pt x="503" y="260"/>
                  </a:cubicBezTo>
                  <a:cubicBezTo>
                    <a:pt x="503" y="257"/>
                    <a:pt x="503" y="255"/>
                    <a:pt x="501" y="252"/>
                  </a:cubicBezTo>
                  <a:cubicBezTo>
                    <a:pt x="502" y="253"/>
                    <a:pt x="503" y="253"/>
                    <a:pt x="504" y="253"/>
                  </a:cubicBezTo>
                  <a:cubicBezTo>
                    <a:pt x="505" y="254"/>
                    <a:pt x="506" y="254"/>
                    <a:pt x="507" y="255"/>
                  </a:cubicBezTo>
                  <a:close/>
                  <a:moveTo>
                    <a:pt x="531" y="262"/>
                  </a:moveTo>
                  <a:cubicBezTo>
                    <a:pt x="532" y="263"/>
                    <a:pt x="534" y="265"/>
                    <a:pt x="535" y="265"/>
                  </a:cubicBezTo>
                  <a:cubicBezTo>
                    <a:pt x="535" y="264"/>
                    <a:pt x="536" y="264"/>
                    <a:pt x="536" y="263"/>
                  </a:cubicBezTo>
                  <a:cubicBezTo>
                    <a:pt x="537" y="265"/>
                    <a:pt x="538" y="266"/>
                    <a:pt x="540" y="267"/>
                  </a:cubicBezTo>
                  <a:cubicBezTo>
                    <a:pt x="540" y="266"/>
                    <a:pt x="540" y="265"/>
                    <a:pt x="540" y="265"/>
                  </a:cubicBezTo>
                  <a:cubicBezTo>
                    <a:pt x="542" y="269"/>
                    <a:pt x="549" y="270"/>
                    <a:pt x="553" y="271"/>
                  </a:cubicBezTo>
                  <a:cubicBezTo>
                    <a:pt x="557" y="271"/>
                    <a:pt x="561" y="267"/>
                    <a:pt x="565" y="265"/>
                  </a:cubicBezTo>
                  <a:cubicBezTo>
                    <a:pt x="560" y="261"/>
                    <a:pt x="556" y="257"/>
                    <a:pt x="550" y="253"/>
                  </a:cubicBezTo>
                  <a:cubicBezTo>
                    <a:pt x="547" y="251"/>
                    <a:pt x="545" y="248"/>
                    <a:pt x="542" y="251"/>
                  </a:cubicBezTo>
                  <a:cubicBezTo>
                    <a:pt x="540" y="253"/>
                    <a:pt x="537" y="255"/>
                    <a:pt x="540" y="258"/>
                  </a:cubicBezTo>
                  <a:cubicBezTo>
                    <a:pt x="540" y="258"/>
                    <a:pt x="539" y="258"/>
                    <a:pt x="538" y="258"/>
                  </a:cubicBezTo>
                  <a:cubicBezTo>
                    <a:pt x="537" y="262"/>
                    <a:pt x="533" y="259"/>
                    <a:pt x="531" y="262"/>
                  </a:cubicBezTo>
                  <a:close/>
                  <a:moveTo>
                    <a:pt x="1250" y="413"/>
                  </a:moveTo>
                  <a:cubicBezTo>
                    <a:pt x="1250" y="413"/>
                    <a:pt x="1249" y="413"/>
                    <a:pt x="1249" y="414"/>
                  </a:cubicBezTo>
                  <a:cubicBezTo>
                    <a:pt x="1249" y="414"/>
                    <a:pt x="1249" y="415"/>
                    <a:pt x="1249" y="415"/>
                  </a:cubicBezTo>
                  <a:cubicBezTo>
                    <a:pt x="1251" y="413"/>
                    <a:pt x="1252" y="412"/>
                    <a:pt x="1254" y="412"/>
                  </a:cubicBezTo>
                  <a:cubicBezTo>
                    <a:pt x="1254" y="411"/>
                    <a:pt x="1254" y="411"/>
                    <a:pt x="1253" y="410"/>
                  </a:cubicBezTo>
                  <a:cubicBezTo>
                    <a:pt x="1256" y="410"/>
                    <a:pt x="1256" y="405"/>
                    <a:pt x="1255" y="406"/>
                  </a:cubicBezTo>
                  <a:cubicBezTo>
                    <a:pt x="1252" y="407"/>
                    <a:pt x="1245" y="409"/>
                    <a:pt x="1250" y="413"/>
                  </a:cubicBezTo>
                  <a:close/>
                  <a:moveTo>
                    <a:pt x="681" y="337"/>
                  </a:moveTo>
                  <a:cubicBezTo>
                    <a:pt x="676" y="333"/>
                    <a:pt x="675" y="333"/>
                    <a:pt x="669" y="334"/>
                  </a:cubicBezTo>
                  <a:cubicBezTo>
                    <a:pt x="675" y="328"/>
                    <a:pt x="660" y="321"/>
                    <a:pt x="658" y="319"/>
                  </a:cubicBezTo>
                  <a:cubicBezTo>
                    <a:pt x="655" y="318"/>
                    <a:pt x="652" y="319"/>
                    <a:pt x="650" y="317"/>
                  </a:cubicBezTo>
                  <a:cubicBezTo>
                    <a:pt x="648" y="314"/>
                    <a:pt x="647" y="313"/>
                    <a:pt x="644" y="317"/>
                  </a:cubicBezTo>
                  <a:cubicBezTo>
                    <a:pt x="643" y="316"/>
                    <a:pt x="643" y="314"/>
                    <a:pt x="642" y="313"/>
                  </a:cubicBezTo>
                  <a:cubicBezTo>
                    <a:pt x="648" y="312"/>
                    <a:pt x="646" y="305"/>
                    <a:pt x="641" y="307"/>
                  </a:cubicBezTo>
                  <a:cubicBezTo>
                    <a:pt x="636" y="309"/>
                    <a:pt x="637" y="313"/>
                    <a:pt x="635" y="319"/>
                  </a:cubicBezTo>
                  <a:cubicBezTo>
                    <a:pt x="635" y="321"/>
                    <a:pt x="634" y="323"/>
                    <a:pt x="634" y="326"/>
                  </a:cubicBezTo>
                  <a:cubicBezTo>
                    <a:pt x="633" y="327"/>
                    <a:pt x="635" y="330"/>
                    <a:pt x="635" y="331"/>
                  </a:cubicBezTo>
                  <a:cubicBezTo>
                    <a:pt x="634" y="333"/>
                    <a:pt x="628" y="337"/>
                    <a:pt x="627" y="339"/>
                  </a:cubicBezTo>
                  <a:cubicBezTo>
                    <a:pt x="628" y="339"/>
                    <a:pt x="637" y="337"/>
                    <a:pt x="638" y="337"/>
                  </a:cubicBezTo>
                  <a:cubicBezTo>
                    <a:pt x="639" y="338"/>
                    <a:pt x="640" y="348"/>
                    <a:pt x="642" y="346"/>
                  </a:cubicBezTo>
                  <a:cubicBezTo>
                    <a:pt x="645" y="344"/>
                    <a:pt x="648" y="339"/>
                    <a:pt x="650" y="339"/>
                  </a:cubicBezTo>
                  <a:cubicBezTo>
                    <a:pt x="655" y="337"/>
                    <a:pt x="654" y="333"/>
                    <a:pt x="659" y="331"/>
                  </a:cubicBezTo>
                  <a:cubicBezTo>
                    <a:pt x="658" y="339"/>
                    <a:pt x="670" y="340"/>
                    <a:pt x="675" y="342"/>
                  </a:cubicBezTo>
                  <a:cubicBezTo>
                    <a:pt x="677" y="340"/>
                    <a:pt x="679" y="339"/>
                    <a:pt x="681" y="337"/>
                  </a:cubicBezTo>
                  <a:close/>
                  <a:moveTo>
                    <a:pt x="590" y="170"/>
                  </a:moveTo>
                  <a:cubicBezTo>
                    <a:pt x="592" y="174"/>
                    <a:pt x="597" y="170"/>
                    <a:pt x="599" y="169"/>
                  </a:cubicBezTo>
                  <a:cubicBezTo>
                    <a:pt x="601" y="173"/>
                    <a:pt x="601" y="173"/>
                    <a:pt x="605" y="174"/>
                  </a:cubicBezTo>
                  <a:cubicBezTo>
                    <a:pt x="608" y="174"/>
                    <a:pt x="611" y="175"/>
                    <a:pt x="612" y="170"/>
                  </a:cubicBezTo>
                  <a:cubicBezTo>
                    <a:pt x="612" y="171"/>
                    <a:pt x="613" y="172"/>
                    <a:pt x="614" y="173"/>
                  </a:cubicBezTo>
                  <a:cubicBezTo>
                    <a:pt x="614" y="172"/>
                    <a:pt x="615" y="170"/>
                    <a:pt x="615" y="168"/>
                  </a:cubicBezTo>
                  <a:cubicBezTo>
                    <a:pt x="619" y="170"/>
                    <a:pt x="615" y="175"/>
                    <a:pt x="619" y="175"/>
                  </a:cubicBezTo>
                  <a:cubicBezTo>
                    <a:pt x="624" y="176"/>
                    <a:pt x="629" y="176"/>
                    <a:pt x="634" y="176"/>
                  </a:cubicBezTo>
                  <a:cubicBezTo>
                    <a:pt x="633" y="175"/>
                    <a:pt x="634" y="174"/>
                    <a:pt x="634" y="173"/>
                  </a:cubicBezTo>
                  <a:cubicBezTo>
                    <a:pt x="636" y="176"/>
                    <a:pt x="643" y="177"/>
                    <a:pt x="644" y="172"/>
                  </a:cubicBezTo>
                  <a:cubicBezTo>
                    <a:pt x="645" y="177"/>
                    <a:pt x="653" y="174"/>
                    <a:pt x="656" y="174"/>
                  </a:cubicBezTo>
                  <a:cubicBezTo>
                    <a:pt x="656" y="172"/>
                    <a:pt x="655" y="170"/>
                    <a:pt x="655" y="168"/>
                  </a:cubicBezTo>
                  <a:cubicBezTo>
                    <a:pt x="660" y="168"/>
                    <a:pt x="657" y="173"/>
                    <a:pt x="661" y="174"/>
                  </a:cubicBezTo>
                  <a:cubicBezTo>
                    <a:pt x="664" y="175"/>
                    <a:pt x="666" y="177"/>
                    <a:pt x="670" y="176"/>
                  </a:cubicBezTo>
                  <a:cubicBezTo>
                    <a:pt x="672" y="176"/>
                    <a:pt x="681" y="176"/>
                    <a:pt x="681" y="174"/>
                  </a:cubicBezTo>
                  <a:cubicBezTo>
                    <a:pt x="682" y="169"/>
                    <a:pt x="684" y="169"/>
                    <a:pt x="688" y="168"/>
                  </a:cubicBezTo>
                  <a:cubicBezTo>
                    <a:pt x="686" y="166"/>
                    <a:pt x="684" y="166"/>
                    <a:pt x="681" y="165"/>
                  </a:cubicBezTo>
                  <a:cubicBezTo>
                    <a:pt x="683" y="164"/>
                    <a:pt x="685" y="163"/>
                    <a:pt x="687" y="161"/>
                  </a:cubicBezTo>
                  <a:cubicBezTo>
                    <a:pt x="679" y="155"/>
                    <a:pt x="670" y="150"/>
                    <a:pt x="661" y="153"/>
                  </a:cubicBezTo>
                  <a:cubicBezTo>
                    <a:pt x="657" y="154"/>
                    <a:pt x="653" y="152"/>
                    <a:pt x="649" y="154"/>
                  </a:cubicBezTo>
                  <a:cubicBezTo>
                    <a:pt x="644" y="155"/>
                    <a:pt x="641" y="156"/>
                    <a:pt x="636" y="157"/>
                  </a:cubicBezTo>
                  <a:cubicBezTo>
                    <a:pt x="637" y="158"/>
                    <a:pt x="638" y="159"/>
                    <a:pt x="639" y="159"/>
                  </a:cubicBezTo>
                  <a:cubicBezTo>
                    <a:pt x="634" y="158"/>
                    <a:pt x="628" y="156"/>
                    <a:pt x="624" y="156"/>
                  </a:cubicBezTo>
                  <a:cubicBezTo>
                    <a:pt x="622" y="156"/>
                    <a:pt x="620" y="159"/>
                    <a:pt x="619" y="158"/>
                  </a:cubicBezTo>
                  <a:cubicBezTo>
                    <a:pt x="616" y="157"/>
                    <a:pt x="614" y="155"/>
                    <a:pt x="612" y="154"/>
                  </a:cubicBezTo>
                  <a:cubicBezTo>
                    <a:pt x="611" y="153"/>
                    <a:pt x="602" y="148"/>
                    <a:pt x="602" y="148"/>
                  </a:cubicBezTo>
                  <a:cubicBezTo>
                    <a:pt x="601" y="145"/>
                    <a:pt x="610" y="149"/>
                    <a:pt x="611" y="145"/>
                  </a:cubicBezTo>
                  <a:cubicBezTo>
                    <a:pt x="609" y="144"/>
                    <a:pt x="606" y="143"/>
                    <a:pt x="604" y="142"/>
                  </a:cubicBezTo>
                  <a:cubicBezTo>
                    <a:pt x="600" y="142"/>
                    <a:pt x="602" y="140"/>
                    <a:pt x="599" y="138"/>
                  </a:cubicBezTo>
                  <a:cubicBezTo>
                    <a:pt x="595" y="135"/>
                    <a:pt x="590" y="139"/>
                    <a:pt x="585" y="138"/>
                  </a:cubicBezTo>
                  <a:cubicBezTo>
                    <a:pt x="581" y="137"/>
                    <a:pt x="578" y="133"/>
                    <a:pt x="574" y="133"/>
                  </a:cubicBezTo>
                  <a:cubicBezTo>
                    <a:pt x="569" y="132"/>
                    <a:pt x="563" y="130"/>
                    <a:pt x="559" y="131"/>
                  </a:cubicBezTo>
                  <a:cubicBezTo>
                    <a:pt x="551" y="133"/>
                    <a:pt x="553" y="136"/>
                    <a:pt x="558" y="141"/>
                  </a:cubicBezTo>
                  <a:cubicBezTo>
                    <a:pt x="563" y="146"/>
                    <a:pt x="566" y="145"/>
                    <a:pt x="572" y="144"/>
                  </a:cubicBezTo>
                  <a:cubicBezTo>
                    <a:pt x="577" y="144"/>
                    <a:pt x="580" y="142"/>
                    <a:pt x="584" y="146"/>
                  </a:cubicBezTo>
                  <a:cubicBezTo>
                    <a:pt x="586" y="149"/>
                    <a:pt x="592" y="154"/>
                    <a:pt x="588" y="157"/>
                  </a:cubicBezTo>
                  <a:cubicBezTo>
                    <a:pt x="586" y="163"/>
                    <a:pt x="587" y="164"/>
                    <a:pt x="590" y="170"/>
                  </a:cubicBezTo>
                  <a:close/>
                  <a:moveTo>
                    <a:pt x="725" y="278"/>
                  </a:moveTo>
                  <a:cubicBezTo>
                    <a:pt x="722" y="281"/>
                    <a:pt x="734" y="281"/>
                    <a:pt x="735" y="281"/>
                  </a:cubicBezTo>
                  <a:cubicBezTo>
                    <a:pt x="733" y="275"/>
                    <a:pt x="728" y="274"/>
                    <a:pt x="725" y="278"/>
                  </a:cubicBezTo>
                  <a:close/>
                  <a:moveTo>
                    <a:pt x="615" y="44"/>
                  </a:moveTo>
                  <a:cubicBezTo>
                    <a:pt x="611" y="47"/>
                    <a:pt x="607" y="50"/>
                    <a:pt x="603" y="53"/>
                  </a:cubicBezTo>
                  <a:cubicBezTo>
                    <a:pt x="610" y="58"/>
                    <a:pt x="616" y="54"/>
                    <a:pt x="624" y="54"/>
                  </a:cubicBezTo>
                  <a:cubicBezTo>
                    <a:pt x="631" y="54"/>
                    <a:pt x="638" y="51"/>
                    <a:pt x="644" y="49"/>
                  </a:cubicBezTo>
                  <a:cubicBezTo>
                    <a:pt x="638" y="53"/>
                    <a:pt x="634" y="55"/>
                    <a:pt x="627" y="55"/>
                  </a:cubicBezTo>
                  <a:cubicBezTo>
                    <a:pt x="620" y="56"/>
                    <a:pt x="617" y="56"/>
                    <a:pt x="611" y="59"/>
                  </a:cubicBezTo>
                  <a:cubicBezTo>
                    <a:pt x="617" y="60"/>
                    <a:pt x="624" y="64"/>
                    <a:pt x="629" y="61"/>
                  </a:cubicBezTo>
                  <a:cubicBezTo>
                    <a:pt x="637" y="56"/>
                    <a:pt x="640" y="55"/>
                    <a:pt x="649" y="54"/>
                  </a:cubicBezTo>
                  <a:cubicBezTo>
                    <a:pt x="641" y="57"/>
                    <a:pt x="638" y="58"/>
                    <a:pt x="631" y="64"/>
                  </a:cubicBezTo>
                  <a:cubicBezTo>
                    <a:pt x="637" y="64"/>
                    <a:pt x="642" y="65"/>
                    <a:pt x="648" y="65"/>
                  </a:cubicBezTo>
                  <a:cubicBezTo>
                    <a:pt x="652" y="65"/>
                    <a:pt x="653" y="66"/>
                    <a:pt x="653" y="62"/>
                  </a:cubicBezTo>
                  <a:cubicBezTo>
                    <a:pt x="654" y="60"/>
                    <a:pt x="658" y="59"/>
                    <a:pt x="660" y="59"/>
                  </a:cubicBezTo>
                  <a:cubicBezTo>
                    <a:pt x="659" y="60"/>
                    <a:pt x="658" y="61"/>
                    <a:pt x="658" y="62"/>
                  </a:cubicBezTo>
                  <a:cubicBezTo>
                    <a:pt x="661" y="61"/>
                    <a:pt x="665" y="60"/>
                    <a:pt x="668" y="59"/>
                  </a:cubicBezTo>
                  <a:cubicBezTo>
                    <a:pt x="665" y="61"/>
                    <a:pt x="663" y="63"/>
                    <a:pt x="660" y="65"/>
                  </a:cubicBezTo>
                  <a:cubicBezTo>
                    <a:pt x="664" y="64"/>
                    <a:pt x="669" y="64"/>
                    <a:pt x="673" y="63"/>
                  </a:cubicBezTo>
                  <a:cubicBezTo>
                    <a:pt x="676" y="62"/>
                    <a:pt x="682" y="62"/>
                    <a:pt x="684" y="60"/>
                  </a:cubicBezTo>
                  <a:cubicBezTo>
                    <a:pt x="691" y="54"/>
                    <a:pt x="697" y="51"/>
                    <a:pt x="705" y="48"/>
                  </a:cubicBezTo>
                  <a:cubicBezTo>
                    <a:pt x="702" y="51"/>
                    <a:pt x="698" y="54"/>
                    <a:pt x="695" y="57"/>
                  </a:cubicBezTo>
                  <a:cubicBezTo>
                    <a:pt x="697" y="58"/>
                    <a:pt x="699" y="59"/>
                    <a:pt x="701" y="60"/>
                  </a:cubicBezTo>
                  <a:cubicBezTo>
                    <a:pt x="687" y="64"/>
                    <a:pt x="673" y="67"/>
                    <a:pt x="659" y="69"/>
                  </a:cubicBezTo>
                  <a:cubicBezTo>
                    <a:pt x="664" y="74"/>
                    <a:pt x="669" y="78"/>
                    <a:pt x="673" y="82"/>
                  </a:cubicBezTo>
                  <a:cubicBezTo>
                    <a:pt x="668" y="79"/>
                    <a:pt x="660" y="72"/>
                    <a:pt x="654" y="70"/>
                  </a:cubicBezTo>
                  <a:cubicBezTo>
                    <a:pt x="653" y="70"/>
                    <a:pt x="633" y="70"/>
                    <a:pt x="634" y="69"/>
                  </a:cubicBezTo>
                  <a:cubicBezTo>
                    <a:pt x="628" y="80"/>
                    <a:pt x="639" y="80"/>
                    <a:pt x="645" y="84"/>
                  </a:cubicBezTo>
                  <a:cubicBezTo>
                    <a:pt x="651" y="88"/>
                    <a:pt x="656" y="94"/>
                    <a:pt x="659" y="101"/>
                  </a:cubicBezTo>
                  <a:cubicBezTo>
                    <a:pt x="650" y="96"/>
                    <a:pt x="636" y="94"/>
                    <a:pt x="628" y="102"/>
                  </a:cubicBezTo>
                  <a:cubicBezTo>
                    <a:pt x="621" y="110"/>
                    <a:pt x="627" y="110"/>
                    <a:pt x="634" y="112"/>
                  </a:cubicBezTo>
                  <a:cubicBezTo>
                    <a:pt x="639" y="113"/>
                    <a:pt x="643" y="107"/>
                    <a:pt x="646" y="103"/>
                  </a:cubicBezTo>
                  <a:cubicBezTo>
                    <a:pt x="644" y="111"/>
                    <a:pt x="637" y="116"/>
                    <a:pt x="645" y="122"/>
                  </a:cubicBezTo>
                  <a:cubicBezTo>
                    <a:pt x="652" y="126"/>
                    <a:pt x="660" y="117"/>
                    <a:pt x="663" y="113"/>
                  </a:cubicBezTo>
                  <a:cubicBezTo>
                    <a:pt x="657" y="122"/>
                    <a:pt x="653" y="128"/>
                    <a:pt x="642" y="125"/>
                  </a:cubicBezTo>
                  <a:cubicBezTo>
                    <a:pt x="637" y="124"/>
                    <a:pt x="637" y="118"/>
                    <a:pt x="633" y="117"/>
                  </a:cubicBezTo>
                  <a:cubicBezTo>
                    <a:pt x="628" y="116"/>
                    <a:pt x="625" y="116"/>
                    <a:pt x="620" y="118"/>
                  </a:cubicBezTo>
                  <a:cubicBezTo>
                    <a:pt x="623" y="124"/>
                    <a:pt x="623" y="124"/>
                    <a:pt x="629" y="125"/>
                  </a:cubicBezTo>
                  <a:cubicBezTo>
                    <a:pt x="625" y="130"/>
                    <a:pt x="622" y="128"/>
                    <a:pt x="617" y="131"/>
                  </a:cubicBezTo>
                  <a:cubicBezTo>
                    <a:pt x="615" y="131"/>
                    <a:pt x="611" y="132"/>
                    <a:pt x="609" y="134"/>
                  </a:cubicBezTo>
                  <a:cubicBezTo>
                    <a:pt x="608" y="135"/>
                    <a:pt x="611" y="137"/>
                    <a:pt x="609" y="139"/>
                  </a:cubicBezTo>
                  <a:cubicBezTo>
                    <a:pt x="612" y="143"/>
                    <a:pt x="613" y="140"/>
                    <a:pt x="616" y="137"/>
                  </a:cubicBezTo>
                  <a:cubicBezTo>
                    <a:pt x="617" y="142"/>
                    <a:pt x="624" y="146"/>
                    <a:pt x="626" y="140"/>
                  </a:cubicBezTo>
                  <a:cubicBezTo>
                    <a:pt x="627" y="145"/>
                    <a:pt x="630" y="142"/>
                    <a:pt x="633" y="142"/>
                  </a:cubicBezTo>
                  <a:cubicBezTo>
                    <a:pt x="637" y="143"/>
                    <a:pt x="640" y="143"/>
                    <a:pt x="644" y="143"/>
                  </a:cubicBezTo>
                  <a:cubicBezTo>
                    <a:pt x="648" y="143"/>
                    <a:pt x="649" y="139"/>
                    <a:pt x="652" y="141"/>
                  </a:cubicBezTo>
                  <a:cubicBezTo>
                    <a:pt x="654" y="141"/>
                    <a:pt x="659" y="143"/>
                    <a:pt x="658" y="138"/>
                  </a:cubicBezTo>
                  <a:cubicBezTo>
                    <a:pt x="659" y="142"/>
                    <a:pt x="667" y="146"/>
                    <a:pt x="667" y="139"/>
                  </a:cubicBezTo>
                  <a:cubicBezTo>
                    <a:pt x="670" y="143"/>
                    <a:pt x="672" y="138"/>
                    <a:pt x="674" y="140"/>
                  </a:cubicBezTo>
                  <a:cubicBezTo>
                    <a:pt x="677" y="143"/>
                    <a:pt x="676" y="144"/>
                    <a:pt x="675" y="148"/>
                  </a:cubicBezTo>
                  <a:cubicBezTo>
                    <a:pt x="680" y="147"/>
                    <a:pt x="684" y="145"/>
                    <a:pt x="689" y="144"/>
                  </a:cubicBezTo>
                  <a:cubicBezTo>
                    <a:pt x="690" y="143"/>
                    <a:pt x="691" y="141"/>
                    <a:pt x="692" y="140"/>
                  </a:cubicBezTo>
                  <a:cubicBezTo>
                    <a:pt x="693" y="140"/>
                    <a:pt x="694" y="142"/>
                    <a:pt x="696" y="142"/>
                  </a:cubicBezTo>
                  <a:cubicBezTo>
                    <a:pt x="697" y="141"/>
                    <a:pt x="701" y="141"/>
                    <a:pt x="701" y="139"/>
                  </a:cubicBezTo>
                  <a:cubicBezTo>
                    <a:pt x="700" y="138"/>
                    <a:pt x="701" y="134"/>
                    <a:pt x="699" y="133"/>
                  </a:cubicBezTo>
                  <a:cubicBezTo>
                    <a:pt x="697" y="132"/>
                    <a:pt x="696" y="130"/>
                    <a:pt x="694" y="132"/>
                  </a:cubicBezTo>
                  <a:cubicBezTo>
                    <a:pt x="691" y="134"/>
                    <a:pt x="691" y="135"/>
                    <a:pt x="689" y="132"/>
                  </a:cubicBezTo>
                  <a:cubicBezTo>
                    <a:pt x="687" y="129"/>
                    <a:pt x="695" y="123"/>
                    <a:pt x="697" y="122"/>
                  </a:cubicBezTo>
                  <a:cubicBezTo>
                    <a:pt x="702" y="118"/>
                    <a:pt x="694" y="115"/>
                    <a:pt x="696" y="114"/>
                  </a:cubicBezTo>
                  <a:cubicBezTo>
                    <a:pt x="698" y="112"/>
                    <a:pt x="704" y="116"/>
                    <a:pt x="707" y="115"/>
                  </a:cubicBezTo>
                  <a:cubicBezTo>
                    <a:pt x="713" y="113"/>
                    <a:pt x="714" y="112"/>
                    <a:pt x="718" y="107"/>
                  </a:cubicBezTo>
                  <a:cubicBezTo>
                    <a:pt x="715" y="106"/>
                    <a:pt x="712" y="105"/>
                    <a:pt x="710" y="103"/>
                  </a:cubicBezTo>
                  <a:cubicBezTo>
                    <a:pt x="714" y="103"/>
                    <a:pt x="719" y="102"/>
                    <a:pt x="724" y="101"/>
                  </a:cubicBezTo>
                  <a:cubicBezTo>
                    <a:pt x="724" y="96"/>
                    <a:pt x="712" y="95"/>
                    <a:pt x="708" y="94"/>
                  </a:cubicBezTo>
                  <a:cubicBezTo>
                    <a:pt x="714" y="94"/>
                    <a:pt x="719" y="94"/>
                    <a:pt x="724" y="94"/>
                  </a:cubicBezTo>
                  <a:cubicBezTo>
                    <a:pt x="725" y="88"/>
                    <a:pt x="710" y="90"/>
                    <a:pt x="706" y="89"/>
                  </a:cubicBezTo>
                  <a:cubicBezTo>
                    <a:pt x="716" y="88"/>
                    <a:pt x="726" y="87"/>
                    <a:pt x="735" y="85"/>
                  </a:cubicBezTo>
                  <a:cubicBezTo>
                    <a:pt x="735" y="84"/>
                    <a:pt x="734" y="82"/>
                    <a:pt x="734" y="80"/>
                  </a:cubicBezTo>
                  <a:cubicBezTo>
                    <a:pt x="737" y="81"/>
                    <a:pt x="742" y="84"/>
                    <a:pt x="745" y="82"/>
                  </a:cubicBezTo>
                  <a:cubicBezTo>
                    <a:pt x="750" y="79"/>
                    <a:pt x="752" y="78"/>
                    <a:pt x="756" y="74"/>
                  </a:cubicBezTo>
                  <a:cubicBezTo>
                    <a:pt x="752" y="73"/>
                    <a:pt x="749" y="73"/>
                    <a:pt x="745" y="73"/>
                  </a:cubicBezTo>
                  <a:cubicBezTo>
                    <a:pt x="751" y="72"/>
                    <a:pt x="756" y="71"/>
                    <a:pt x="762" y="70"/>
                  </a:cubicBezTo>
                  <a:cubicBezTo>
                    <a:pt x="767" y="69"/>
                    <a:pt x="772" y="63"/>
                    <a:pt x="777" y="60"/>
                  </a:cubicBezTo>
                  <a:cubicBezTo>
                    <a:pt x="782" y="57"/>
                    <a:pt x="801" y="52"/>
                    <a:pt x="802" y="45"/>
                  </a:cubicBezTo>
                  <a:cubicBezTo>
                    <a:pt x="787" y="48"/>
                    <a:pt x="773" y="51"/>
                    <a:pt x="759" y="54"/>
                  </a:cubicBezTo>
                  <a:cubicBezTo>
                    <a:pt x="768" y="51"/>
                    <a:pt x="776" y="48"/>
                    <a:pt x="785" y="46"/>
                  </a:cubicBezTo>
                  <a:cubicBezTo>
                    <a:pt x="780" y="45"/>
                    <a:pt x="775" y="44"/>
                    <a:pt x="770" y="43"/>
                  </a:cubicBezTo>
                  <a:cubicBezTo>
                    <a:pt x="781" y="42"/>
                    <a:pt x="792" y="42"/>
                    <a:pt x="803" y="41"/>
                  </a:cubicBezTo>
                  <a:cubicBezTo>
                    <a:pt x="811" y="40"/>
                    <a:pt x="821" y="32"/>
                    <a:pt x="829" y="28"/>
                  </a:cubicBezTo>
                  <a:cubicBezTo>
                    <a:pt x="819" y="24"/>
                    <a:pt x="810" y="22"/>
                    <a:pt x="800" y="20"/>
                  </a:cubicBezTo>
                  <a:cubicBezTo>
                    <a:pt x="791" y="19"/>
                    <a:pt x="783" y="21"/>
                    <a:pt x="774" y="23"/>
                  </a:cubicBezTo>
                  <a:cubicBezTo>
                    <a:pt x="779" y="21"/>
                    <a:pt x="784" y="18"/>
                    <a:pt x="788" y="15"/>
                  </a:cubicBezTo>
                  <a:cubicBezTo>
                    <a:pt x="779" y="14"/>
                    <a:pt x="770" y="11"/>
                    <a:pt x="761" y="11"/>
                  </a:cubicBezTo>
                  <a:cubicBezTo>
                    <a:pt x="753" y="11"/>
                    <a:pt x="743" y="14"/>
                    <a:pt x="735" y="15"/>
                  </a:cubicBezTo>
                  <a:cubicBezTo>
                    <a:pt x="736" y="18"/>
                    <a:pt x="737" y="20"/>
                    <a:pt x="739" y="22"/>
                  </a:cubicBezTo>
                  <a:cubicBezTo>
                    <a:pt x="734" y="19"/>
                    <a:pt x="729" y="14"/>
                    <a:pt x="724" y="14"/>
                  </a:cubicBezTo>
                  <a:cubicBezTo>
                    <a:pt x="717" y="14"/>
                    <a:pt x="710" y="13"/>
                    <a:pt x="703" y="13"/>
                  </a:cubicBezTo>
                  <a:cubicBezTo>
                    <a:pt x="708" y="17"/>
                    <a:pt x="712" y="20"/>
                    <a:pt x="716" y="24"/>
                  </a:cubicBezTo>
                  <a:cubicBezTo>
                    <a:pt x="711" y="22"/>
                    <a:pt x="706" y="20"/>
                    <a:pt x="701" y="18"/>
                  </a:cubicBezTo>
                  <a:cubicBezTo>
                    <a:pt x="698" y="17"/>
                    <a:pt x="690" y="14"/>
                    <a:pt x="688" y="15"/>
                  </a:cubicBezTo>
                  <a:cubicBezTo>
                    <a:pt x="686" y="16"/>
                    <a:pt x="685" y="19"/>
                    <a:pt x="683" y="19"/>
                  </a:cubicBezTo>
                  <a:cubicBezTo>
                    <a:pt x="680" y="19"/>
                    <a:pt x="677" y="19"/>
                    <a:pt x="673" y="19"/>
                  </a:cubicBezTo>
                  <a:cubicBezTo>
                    <a:pt x="670" y="20"/>
                    <a:pt x="666" y="25"/>
                    <a:pt x="663" y="27"/>
                  </a:cubicBezTo>
                  <a:cubicBezTo>
                    <a:pt x="671" y="32"/>
                    <a:pt x="679" y="36"/>
                    <a:pt x="688" y="41"/>
                  </a:cubicBezTo>
                  <a:cubicBezTo>
                    <a:pt x="679" y="38"/>
                    <a:pt x="669" y="36"/>
                    <a:pt x="660" y="34"/>
                  </a:cubicBezTo>
                  <a:cubicBezTo>
                    <a:pt x="656" y="33"/>
                    <a:pt x="652" y="28"/>
                    <a:pt x="648" y="26"/>
                  </a:cubicBezTo>
                  <a:cubicBezTo>
                    <a:pt x="646" y="24"/>
                    <a:pt x="641" y="25"/>
                    <a:pt x="638" y="25"/>
                  </a:cubicBezTo>
                  <a:cubicBezTo>
                    <a:pt x="639" y="27"/>
                    <a:pt x="639" y="29"/>
                    <a:pt x="640" y="30"/>
                  </a:cubicBezTo>
                  <a:cubicBezTo>
                    <a:pt x="637" y="30"/>
                    <a:pt x="633" y="31"/>
                    <a:pt x="630" y="31"/>
                  </a:cubicBezTo>
                  <a:cubicBezTo>
                    <a:pt x="632" y="32"/>
                    <a:pt x="634" y="33"/>
                    <a:pt x="637" y="34"/>
                  </a:cubicBezTo>
                  <a:cubicBezTo>
                    <a:pt x="628" y="35"/>
                    <a:pt x="615" y="29"/>
                    <a:pt x="611" y="40"/>
                  </a:cubicBezTo>
                  <a:cubicBezTo>
                    <a:pt x="604" y="35"/>
                    <a:pt x="596" y="39"/>
                    <a:pt x="590" y="43"/>
                  </a:cubicBezTo>
                  <a:cubicBezTo>
                    <a:pt x="594" y="45"/>
                    <a:pt x="598" y="47"/>
                    <a:pt x="602" y="49"/>
                  </a:cubicBezTo>
                  <a:cubicBezTo>
                    <a:pt x="607" y="47"/>
                    <a:pt x="611" y="46"/>
                    <a:pt x="615" y="44"/>
                  </a:cubicBezTo>
                  <a:close/>
                  <a:moveTo>
                    <a:pt x="521" y="118"/>
                  </a:moveTo>
                  <a:cubicBezTo>
                    <a:pt x="518" y="115"/>
                    <a:pt x="515" y="115"/>
                    <a:pt x="511" y="116"/>
                  </a:cubicBezTo>
                  <a:cubicBezTo>
                    <a:pt x="507" y="117"/>
                    <a:pt x="509" y="120"/>
                    <a:pt x="512" y="120"/>
                  </a:cubicBezTo>
                  <a:cubicBezTo>
                    <a:pt x="515" y="119"/>
                    <a:pt x="518" y="117"/>
                    <a:pt x="521" y="118"/>
                  </a:cubicBezTo>
                  <a:close/>
                  <a:moveTo>
                    <a:pt x="684" y="367"/>
                  </a:moveTo>
                  <a:cubicBezTo>
                    <a:pt x="687" y="365"/>
                    <a:pt x="694" y="358"/>
                    <a:pt x="687" y="356"/>
                  </a:cubicBezTo>
                  <a:cubicBezTo>
                    <a:pt x="684" y="355"/>
                    <a:pt x="681" y="358"/>
                    <a:pt x="681" y="360"/>
                  </a:cubicBezTo>
                  <a:cubicBezTo>
                    <a:pt x="681" y="364"/>
                    <a:pt x="682" y="364"/>
                    <a:pt x="684" y="367"/>
                  </a:cubicBezTo>
                  <a:close/>
                  <a:moveTo>
                    <a:pt x="1228" y="486"/>
                  </a:moveTo>
                  <a:cubicBezTo>
                    <a:pt x="1227" y="486"/>
                    <a:pt x="1227" y="487"/>
                    <a:pt x="1226" y="488"/>
                  </a:cubicBezTo>
                  <a:cubicBezTo>
                    <a:pt x="1233" y="494"/>
                    <a:pt x="1243" y="483"/>
                    <a:pt x="1249" y="481"/>
                  </a:cubicBezTo>
                  <a:cubicBezTo>
                    <a:pt x="1252" y="480"/>
                    <a:pt x="1253" y="482"/>
                    <a:pt x="1254" y="479"/>
                  </a:cubicBezTo>
                  <a:cubicBezTo>
                    <a:pt x="1255" y="477"/>
                    <a:pt x="1256" y="474"/>
                    <a:pt x="1257" y="472"/>
                  </a:cubicBezTo>
                  <a:cubicBezTo>
                    <a:pt x="1258" y="468"/>
                    <a:pt x="1256" y="464"/>
                    <a:pt x="1254" y="461"/>
                  </a:cubicBezTo>
                  <a:cubicBezTo>
                    <a:pt x="1259" y="458"/>
                    <a:pt x="1260" y="458"/>
                    <a:pt x="1261" y="452"/>
                  </a:cubicBezTo>
                  <a:cubicBezTo>
                    <a:pt x="1258" y="453"/>
                    <a:pt x="1257" y="448"/>
                    <a:pt x="1256" y="446"/>
                  </a:cubicBezTo>
                  <a:cubicBezTo>
                    <a:pt x="1254" y="444"/>
                    <a:pt x="1250" y="447"/>
                    <a:pt x="1248" y="447"/>
                  </a:cubicBezTo>
                  <a:cubicBezTo>
                    <a:pt x="1249" y="446"/>
                    <a:pt x="1249" y="446"/>
                    <a:pt x="1249" y="445"/>
                  </a:cubicBezTo>
                  <a:cubicBezTo>
                    <a:pt x="1244" y="442"/>
                    <a:pt x="1239" y="448"/>
                    <a:pt x="1236" y="452"/>
                  </a:cubicBezTo>
                  <a:cubicBezTo>
                    <a:pt x="1238" y="453"/>
                    <a:pt x="1240" y="453"/>
                    <a:pt x="1241" y="454"/>
                  </a:cubicBezTo>
                  <a:cubicBezTo>
                    <a:pt x="1239" y="456"/>
                    <a:pt x="1238" y="458"/>
                    <a:pt x="1235" y="457"/>
                  </a:cubicBezTo>
                  <a:cubicBezTo>
                    <a:pt x="1233" y="456"/>
                    <a:pt x="1231" y="455"/>
                    <a:pt x="1229" y="456"/>
                  </a:cubicBezTo>
                  <a:cubicBezTo>
                    <a:pt x="1226" y="458"/>
                    <a:pt x="1227" y="458"/>
                    <a:pt x="1228" y="462"/>
                  </a:cubicBezTo>
                  <a:cubicBezTo>
                    <a:pt x="1229" y="463"/>
                    <a:pt x="1226" y="465"/>
                    <a:pt x="1225" y="466"/>
                  </a:cubicBezTo>
                  <a:cubicBezTo>
                    <a:pt x="1228" y="467"/>
                    <a:pt x="1230" y="469"/>
                    <a:pt x="1234" y="469"/>
                  </a:cubicBezTo>
                  <a:cubicBezTo>
                    <a:pt x="1232" y="471"/>
                    <a:pt x="1229" y="473"/>
                    <a:pt x="1227" y="477"/>
                  </a:cubicBezTo>
                  <a:cubicBezTo>
                    <a:pt x="1230" y="476"/>
                    <a:pt x="1233" y="474"/>
                    <a:pt x="1236" y="476"/>
                  </a:cubicBezTo>
                  <a:cubicBezTo>
                    <a:pt x="1234" y="476"/>
                    <a:pt x="1230" y="476"/>
                    <a:pt x="1228" y="478"/>
                  </a:cubicBezTo>
                  <a:cubicBezTo>
                    <a:pt x="1227" y="480"/>
                    <a:pt x="1225" y="481"/>
                    <a:pt x="1223" y="481"/>
                  </a:cubicBezTo>
                  <a:cubicBezTo>
                    <a:pt x="1224" y="481"/>
                    <a:pt x="1226" y="482"/>
                    <a:pt x="1227" y="482"/>
                  </a:cubicBezTo>
                  <a:cubicBezTo>
                    <a:pt x="1226" y="483"/>
                    <a:pt x="1224" y="484"/>
                    <a:pt x="1223" y="484"/>
                  </a:cubicBezTo>
                  <a:cubicBezTo>
                    <a:pt x="1225" y="485"/>
                    <a:pt x="1226" y="485"/>
                    <a:pt x="1228" y="486"/>
                  </a:cubicBezTo>
                  <a:close/>
                  <a:moveTo>
                    <a:pt x="652" y="356"/>
                  </a:moveTo>
                  <a:cubicBezTo>
                    <a:pt x="653" y="356"/>
                    <a:pt x="653" y="359"/>
                    <a:pt x="654" y="359"/>
                  </a:cubicBezTo>
                  <a:cubicBezTo>
                    <a:pt x="661" y="359"/>
                    <a:pt x="668" y="356"/>
                    <a:pt x="669" y="348"/>
                  </a:cubicBezTo>
                  <a:cubicBezTo>
                    <a:pt x="667" y="348"/>
                    <a:pt x="666" y="348"/>
                    <a:pt x="664" y="348"/>
                  </a:cubicBezTo>
                  <a:cubicBezTo>
                    <a:pt x="660" y="348"/>
                    <a:pt x="658" y="348"/>
                    <a:pt x="654" y="351"/>
                  </a:cubicBezTo>
                  <a:cubicBezTo>
                    <a:pt x="652" y="353"/>
                    <a:pt x="651" y="353"/>
                    <a:pt x="652" y="356"/>
                  </a:cubicBezTo>
                  <a:close/>
                  <a:moveTo>
                    <a:pt x="578" y="165"/>
                  </a:moveTo>
                  <a:cubicBezTo>
                    <a:pt x="577" y="161"/>
                    <a:pt x="573" y="154"/>
                    <a:pt x="568" y="156"/>
                  </a:cubicBezTo>
                  <a:cubicBezTo>
                    <a:pt x="565" y="157"/>
                    <a:pt x="552" y="159"/>
                    <a:pt x="554" y="166"/>
                  </a:cubicBezTo>
                  <a:cubicBezTo>
                    <a:pt x="555" y="168"/>
                    <a:pt x="566" y="172"/>
                    <a:pt x="568" y="174"/>
                  </a:cubicBezTo>
                  <a:cubicBezTo>
                    <a:pt x="574" y="173"/>
                    <a:pt x="580" y="174"/>
                    <a:pt x="578" y="165"/>
                  </a:cubicBezTo>
                  <a:close/>
                  <a:moveTo>
                    <a:pt x="489" y="98"/>
                  </a:moveTo>
                  <a:cubicBezTo>
                    <a:pt x="493" y="99"/>
                    <a:pt x="494" y="93"/>
                    <a:pt x="498" y="96"/>
                  </a:cubicBezTo>
                  <a:cubicBezTo>
                    <a:pt x="497" y="97"/>
                    <a:pt x="496" y="98"/>
                    <a:pt x="496" y="98"/>
                  </a:cubicBezTo>
                  <a:cubicBezTo>
                    <a:pt x="498" y="99"/>
                    <a:pt x="500" y="99"/>
                    <a:pt x="502" y="100"/>
                  </a:cubicBezTo>
                  <a:cubicBezTo>
                    <a:pt x="502" y="106"/>
                    <a:pt x="493" y="101"/>
                    <a:pt x="489" y="104"/>
                  </a:cubicBezTo>
                  <a:cubicBezTo>
                    <a:pt x="490" y="116"/>
                    <a:pt x="503" y="104"/>
                    <a:pt x="506" y="107"/>
                  </a:cubicBezTo>
                  <a:cubicBezTo>
                    <a:pt x="508" y="110"/>
                    <a:pt x="513" y="109"/>
                    <a:pt x="517" y="110"/>
                  </a:cubicBezTo>
                  <a:cubicBezTo>
                    <a:pt x="521" y="110"/>
                    <a:pt x="521" y="112"/>
                    <a:pt x="523" y="116"/>
                  </a:cubicBezTo>
                  <a:cubicBezTo>
                    <a:pt x="525" y="119"/>
                    <a:pt x="541" y="119"/>
                    <a:pt x="533" y="109"/>
                  </a:cubicBezTo>
                  <a:cubicBezTo>
                    <a:pt x="532" y="108"/>
                    <a:pt x="529" y="106"/>
                    <a:pt x="529" y="104"/>
                  </a:cubicBezTo>
                  <a:cubicBezTo>
                    <a:pt x="530" y="102"/>
                    <a:pt x="530" y="102"/>
                    <a:pt x="528" y="100"/>
                  </a:cubicBezTo>
                  <a:cubicBezTo>
                    <a:pt x="525" y="97"/>
                    <a:pt x="524" y="98"/>
                    <a:pt x="520" y="99"/>
                  </a:cubicBezTo>
                  <a:cubicBezTo>
                    <a:pt x="521" y="90"/>
                    <a:pt x="510" y="95"/>
                    <a:pt x="507" y="96"/>
                  </a:cubicBezTo>
                  <a:cubicBezTo>
                    <a:pt x="505" y="91"/>
                    <a:pt x="503" y="87"/>
                    <a:pt x="497" y="88"/>
                  </a:cubicBezTo>
                  <a:cubicBezTo>
                    <a:pt x="490" y="89"/>
                    <a:pt x="486" y="87"/>
                    <a:pt x="484" y="94"/>
                  </a:cubicBezTo>
                  <a:cubicBezTo>
                    <a:pt x="486" y="94"/>
                    <a:pt x="488" y="94"/>
                    <a:pt x="491" y="94"/>
                  </a:cubicBezTo>
                  <a:cubicBezTo>
                    <a:pt x="490" y="95"/>
                    <a:pt x="489" y="97"/>
                    <a:pt x="489" y="98"/>
                  </a:cubicBezTo>
                  <a:close/>
                  <a:moveTo>
                    <a:pt x="491" y="129"/>
                  </a:moveTo>
                  <a:cubicBezTo>
                    <a:pt x="493" y="132"/>
                    <a:pt x="495" y="128"/>
                    <a:pt x="493" y="126"/>
                  </a:cubicBezTo>
                  <a:cubicBezTo>
                    <a:pt x="491" y="124"/>
                    <a:pt x="490" y="123"/>
                    <a:pt x="488" y="121"/>
                  </a:cubicBezTo>
                  <a:cubicBezTo>
                    <a:pt x="486" y="120"/>
                    <a:pt x="484" y="117"/>
                    <a:pt x="481" y="118"/>
                  </a:cubicBezTo>
                  <a:cubicBezTo>
                    <a:pt x="481" y="121"/>
                    <a:pt x="482" y="123"/>
                    <a:pt x="483" y="125"/>
                  </a:cubicBezTo>
                  <a:cubicBezTo>
                    <a:pt x="485" y="127"/>
                    <a:pt x="489" y="128"/>
                    <a:pt x="491" y="129"/>
                  </a:cubicBezTo>
                  <a:close/>
                  <a:moveTo>
                    <a:pt x="537" y="75"/>
                  </a:moveTo>
                  <a:cubicBezTo>
                    <a:pt x="535" y="71"/>
                    <a:pt x="524" y="72"/>
                    <a:pt x="527" y="78"/>
                  </a:cubicBezTo>
                  <a:cubicBezTo>
                    <a:pt x="533" y="80"/>
                    <a:pt x="541" y="85"/>
                    <a:pt x="537" y="75"/>
                  </a:cubicBezTo>
                  <a:close/>
                  <a:moveTo>
                    <a:pt x="552" y="111"/>
                  </a:moveTo>
                  <a:cubicBezTo>
                    <a:pt x="550" y="112"/>
                    <a:pt x="548" y="112"/>
                    <a:pt x="545" y="113"/>
                  </a:cubicBezTo>
                  <a:cubicBezTo>
                    <a:pt x="547" y="114"/>
                    <a:pt x="551" y="118"/>
                    <a:pt x="551" y="118"/>
                  </a:cubicBezTo>
                  <a:cubicBezTo>
                    <a:pt x="554" y="118"/>
                    <a:pt x="556" y="117"/>
                    <a:pt x="558" y="116"/>
                  </a:cubicBezTo>
                  <a:cubicBezTo>
                    <a:pt x="561" y="115"/>
                    <a:pt x="566" y="115"/>
                    <a:pt x="567" y="113"/>
                  </a:cubicBezTo>
                  <a:cubicBezTo>
                    <a:pt x="568" y="111"/>
                    <a:pt x="565" y="109"/>
                    <a:pt x="568" y="106"/>
                  </a:cubicBezTo>
                  <a:cubicBezTo>
                    <a:pt x="565" y="105"/>
                    <a:pt x="561" y="105"/>
                    <a:pt x="559" y="104"/>
                  </a:cubicBezTo>
                  <a:cubicBezTo>
                    <a:pt x="557" y="104"/>
                    <a:pt x="555" y="101"/>
                    <a:pt x="552" y="100"/>
                  </a:cubicBezTo>
                  <a:cubicBezTo>
                    <a:pt x="549" y="98"/>
                    <a:pt x="536" y="96"/>
                    <a:pt x="543" y="104"/>
                  </a:cubicBezTo>
                  <a:cubicBezTo>
                    <a:pt x="542" y="104"/>
                    <a:pt x="541" y="104"/>
                    <a:pt x="541" y="104"/>
                  </a:cubicBezTo>
                  <a:cubicBezTo>
                    <a:pt x="542" y="111"/>
                    <a:pt x="548" y="108"/>
                    <a:pt x="552" y="111"/>
                  </a:cubicBezTo>
                  <a:close/>
                  <a:moveTo>
                    <a:pt x="434" y="114"/>
                  </a:moveTo>
                  <a:cubicBezTo>
                    <a:pt x="427" y="115"/>
                    <a:pt x="424" y="114"/>
                    <a:pt x="426" y="122"/>
                  </a:cubicBezTo>
                  <a:cubicBezTo>
                    <a:pt x="429" y="122"/>
                    <a:pt x="432" y="127"/>
                    <a:pt x="434" y="126"/>
                  </a:cubicBezTo>
                  <a:cubicBezTo>
                    <a:pt x="439" y="125"/>
                    <a:pt x="443" y="124"/>
                    <a:pt x="447" y="123"/>
                  </a:cubicBezTo>
                  <a:cubicBezTo>
                    <a:pt x="450" y="122"/>
                    <a:pt x="449" y="121"/>
                    <a:pt x="450" y="119"/>
                  </a:cubicBezTo>
                  <a:cubicBezTo>
                    <a:pt x="450" y="117"/>
                    <a:pt x="445" y="118"/>
                    <a:pt x="444" y="116"/>
                  </a:cubicBezTo>
                  <a:cubicBezTo>
                    <a:pt x="447" y="116"/>
                    <a:pt x="451" y="115"/>
                    <a:pt x="453" y="112"/>
                  </a:cubicBezTo>
                  <a:cubicBezTo>
                    <a:pt x="448" y="110"/>
                    <a:pt x="440" y="113"/>
                    <a:pt x="434" y="114"/>
                  </a:cubicBezTo>
                  <a:close/>
                  <a:moveTo>
                    <a:pt x="448" y="144"/>
                  </a:moveTo>
                  <a:cubicBezTo>
                    <a:pt x="450" y="146"/>
                    <a:pt x="453" y="147"/>
                    <a:pt x="456" y="149"/>
                  </a:cubicBezTo>
                  <a:cubicBezTo>
                    <a:pt x="454" y="150"/>
                    <a:pt x="452" y="151"/>
                    <a:pt x="450" y="151"/>
                  </a:cubicBezTo>
                  <a:cubicBezTo>
                    <a:pt x="452" y="152"/>
                    <a:pt x="459" y="154"/>
                    <a:pt x="459" y="156"/>
                  </a:cubicBezTo>
                  <a:cubicBezTo>
                    <a:pt x="459" y="161"/>
                    <a:pt x="454" y="158"/>
                    <a:pt x="450" y="158"/>
                  </a:cubicBezTo>
                  <a:cubicBezTo>
                    <a:pt x="449" y="158"/>
                    <a:pt x="441" y="159"/>
                    <a:pt x="440" y="157"/>
                  </a:cubicBezTo>
                  <a:cubicBezTo>
                    <a:pt x="439" y="152"/>
                    <a:pt x="438" y="152"/>
                    <a:pt x="434" y="153"/>
                  </a:cubicBezTo>
                  <a:cubicBezTo>
                    <a:pt x="434" y="152"/>
                    <a:pt x="435" y="152"/>
                    <a:pt x="436" y="151"/>
                  </a:cubicBezTo>
                  <a:cubicBezTo>
                    <a:pt x="433" y="149"/>
                    <a:pt x="429" y="144"/>
                    <a:pt x="425" y="145"/>
                  </a:cubicBezTo>
                  <a:cubicBezTo>
                    <a:pt x="418" y="146"/>
                    <a:pt x="421" y="143"/>
                    <a:pt x="415" y="141"/>
                  </a:cubicBezTo>
                  <a:cubicBezTo>
                    <a:pt x="414" y="140"/>
                    <a:pt x="405" y="141"/>
                    <a:pt x="405" y="143"/>
                  </a:cubicBezTo>
                  <a:cubicBezTo>
                    <a:pt x="405" y="145"/>
                    <a:pt x="412" y="146"/>
                    <a:pt x="414" y="147"/>
                  </a:cubicBezTo>
                  <a:cubicBezTo>
                    <a:pt x="408" y="146"/>
                    <a:pt x="404" y="146"/>
                    <a:pt x="398" y="148"/>
                  </a:cubicBezTo>
                  <a:cubicBezTo>
                    <a:pt x="398" y="151"/>
                    <a:pt x="398" y="151"/>
                    <a:pt x="398" y="151"/>
                  </a:cubicBezTo>
                  <a:cubicBezTo>
                    <a:pt x="402" y="153"/>
                    <a:pt x="409" y="151"/>
                    <a:pt x="413" y="151"/>
                  </a:cubicBezTo>
                  <a:cubicBezTo>
                    <a:pt x="411" y="152"/>
                    <a:pt x="394" y="151"/>
                    <a:pt x="394" y="156"/>
                  </a:cubicBezTo>
                  <a:cubicBezTo>
                    <a:pt x="395" y="160"/>
                    <a:pt x="409" y="155"/>
                    <a:pt x="411" y="155"/>
                  </a:cubicBezTo>
                  <a:cubicBezTo>
                    <a:pt x="405" y="159"/>
                    <a:pt x="394" y="156"/>
                    <a:pt x="391" y="162"/>
                  </a:cubicBezTo>
                  <a:cubicBezTo>
                    <a:pt x="395" y="164"/>
                    <a:pt x="397" y="165"/>
                    <a:pt x="402" y="163"/>
                  </a:cubicBezTo>
                  <a:cubicBezTo>
                    <a:pt x="402" y="164"/>
                    <a:pt x="402" y="165"/>
                    <a:pt x="402" y="166"/>
                  </a:cubicBezTo>
                  <a:cubicBezTo>
                    <a:pt x="403" y="166"/>
                    <a:pt x="405" y="167"/>
                    <a:pt x="407" y="167"/>
                  </a:cubicBezTo>
                  <a:cubicBezTo>
                    <a:pt x="406" y="163"/>
                    <a:pt x="410" y="164"/>
                    <a:pt x="411" y="168"/>
                  </a:cubicBezTo>
                  <a:cubicBezTo>
                    <a:pt x="416" y="165"/>
                    <a:pt x="417" y="164"/>
                    <a:pt x="419" y="158"/>
                  </a:cubicBezTo>
                  <a:cubicBezTo>
                    <a:pt x="422" y="160"/>
                    <a:pt x="421" y="162"/>
                    <a:pt x="420" y="165"/>
                  </a:cubicBezTo>
                  <a:cubicBezTo>
                    <a:pt x="423" y="165"/>
                    <a:pt x="429" y="167"/>
                    <a:pt x="430" y="163"/>
                  </a:cubicBezTo>
                  <a:cubicBezTo>
                    <a:pt x="432" y="167"/>
                    <a:pt x="438" y="165"/>
                    <a:pt x="441" y="162"/>
                  </a:cubicBezTo>
                  <a:cubicBezTo>
                    <a:pt x="436" y="169"/>
                    <a:pt x="424" y="170"/>
                    <a:pt x="416" y="172"/>
                  </a:cubicBezTo>
                  <a:cubicBezTo>
                    <a:pt x="426" y="179"/>
                    <a:pt x="430" y="177"/>
                    <a:pt x="440" y="173"/>
                  </a:cubicBezTo>
                  <a:cubicBezTo>
                    <a:pt x="446" y="171"/>
                    <a:pt x="452" y="169"/>
                    <a:pt x="457" y="167"/>
                  </a:cubicBezTo>
                  <a:cubicBezTo>
                    <a:pt x="461" y="165"/>
                    <a:pt x="463" y="168"/>
                    <a:pt x="466" y="168"/>
                  </a:cubicBezTo>
                  <a:cubicBezTo>
                    <a:pt x="467" y="168"/>
                    <a:pt x="468" y="165"/>
                    <a:pt x="470" y="165"/>
                  </a:cubicBezTo>
                  <a:cubicBezTo>
                    <a:pt x="473" y="165"/>
                    <a:pt x="476" y="165"/>
                    <a:pt x="479" y="165"/>
                  </a:cubicBezTo>
                  <a:cubicBezTo>
                    <a:pt x="482" y="165"/>
                    <a:pt x="484" y="161"/>
                    <a:pt x="485" y="157"/>
                  </a:cubicBezTo>
                  <a:cubicBezTo>
                    <a:pt x="486" y="152"/>
                    <a:pt x="485" y="148"/>
                    <a:pt x="479" y="149"/>
                  </a:cubicBezTo>
                  <a:cubicBezTo>
                    <a:pt x="471" y="150"/>
                    <a:pt x="478" y="152"/>
                    <a:pt x="475" y="156"/>
                  </a:cubicBezTo>
                  <a:cubicBezTo>
                    <a:pt x="473" y="152"/>
                    <a:pt x="472" y="151"/>
                    <a:pt x="469" y="150"/>
                  </a:cubicBezTo>
                  <a:cubicBezTo>
                    <a:pt x="467" y="149"/>
                    <a:pt x="466" y="145"/>
                    <a:pt x="464" y="144"/>
                  </a:cubicBezTo>
                  <a:cubicBezTo>
                    <a:pt x="461" y="141"/>
                    <a:pt x="463" y="132"/>
                    <a:pt x="456" y="135"/>
                  </a:cubicBezTo>
                  <a:cubicBezTo>
                    <a:pt x="453" y="139"/>
                    <a:pt x="451" y="141"/>
                    <a:pt x="448" y="144"/>
                  </a:cubicBezTo>
                  <a:close/>
                  <a:moveTo>
                    <a:pt x="553" y="74"/>
                  </a:moveTo>
                  <a:cubicBezTo>
                    <a:pt x="554" y="83"/>
                    <a:pt x="564" y="83"/>
                    <a:pt x="570" y="81"/>
                  </a:cubicBezTo>
                  <a:cubicBezTo>
                    <a:pt x="568" y="84"/>
                    <a:pt x="565" y="84"/>
                    <a:pt x="562" y="84"/>
                  </a:cubicBezTo>
                  <a:cubicBezTo>
                    <a:pt x="560" y="84"/>
                    <a:pt x="560" y="88"/>
                    <a:pt x="563" y="87"/>
                  </a:cubicBezTo>
                  <a:cubicBezTo>
                    <a:pt x="565" y="87"/>
                    <a:pt x="565" y="91"/>
                    <a:pt x="568" y="89"/>
                  </a:cubicBezTo>
                  <a:cubicBezTo>
                    <a:pt x="570" y="88"/>
                    <a:pt x="571" y="86"/>
                    <a:pt x="573" y="87"/>
                  </a:cubicBezTo>
                  <a:cubicBezTo>
                    <a:pt x="573" y="88"/>
                    <a:pt x="573" y="89"/>
                    <a:pt x="573" y="89"/>
                  </a:cubicBezTo>
                  <a:cubicBezTo>
                    <a:pt x="576" y="91"/>
                    <a:pt x="577" y="88"/>
                    <a:pt x="579" y="87"/>
                  </a:cubicBezTo>
                  <a:cubicBezTo>
                    <a:pt x="580" y="87"/>
                    <a:pt x="582" y="90"/>
                    <a:pt x="582" y="86"/>
                  </a:cubicBezTo>
                  <a:cubicBezTo>
                    <a:pt x="586" y="88"/>
                    <a:pt x="593" y="85"/>
                    <a:pt x="596" y="88"/>
                  </a:cubicBezTo>
                  <a:cubicBezTo>
                    <a:pt x="593" y="89"/>
                    <a:pt x="589" y="89"/>
                    <a:pt x="585" y="89"/>
                  </a:cubicBezTo>
                  <a:cubicBezTo>
                    <a:pt x="591" y="92"/>
                    <a:pt x="596" y="91"/>
                    <a:pt x="602" y="90"/>
                  </a:cubicBezTo>
                  <a:cubicBezTo>
                    <a:pt x="592" y="92"/>
                    <a:pt x="582" y="91"/>
                    <a:pt x="572" y="95"/>
                  </a:cubicBezTo>
                  <a:cubicBezTo>
                    <a:pt x="575" y="98"/>
                    <a:pt x="578" y="98"/>
                    <a:pt x="582" y="99"/>
                  </a:cubicBezTo>
                  <a:cubicBezTo>
                    <a:pt x="580" y="99"/>
                    <a:pt x="578" y="99"/>
                    <a:pt x="576" y="99"/>
                  </a:cubicBezTo>
                  <a:cubicBezTo>
                    <a:pt x="579" y="104"/>
                    <a:pt x="587" y="102"/>
                    <a:pt x="592" y="103"/>
                  </a:cubicBezTo>
                  <a:cubicBezTo>
                    <a:pt x="589" y="104"/>
                    <a:pt x="586" y="104"/>
                    <a:pt x="582" y="104"/>
                  </a:cubicBezTo>
                  <a:cubicBezTo>
                    <a:pt x="587" y="111"/>
                    <a:pt x="596" y="110"/>
                    <a:pt x="603" y="111"/>
                  </a:cubicBezTo>
                  <a:cubicBezTo>
                    <a:pt x="603" y="109"/>
                    <a:pt x="601" y="107"/>
                    <a:pt x="600" y="107"/>
                  </a:cubicBezTo>
                  <a:cubicBezTo>
                    <a:pt x="604" y="107"/>
                    <a:pt x="606" y="109"/>
                    <a:pt x="609" y="111"/>
                  </a:cubicBezTo>
                  <a:cubicBezTo>
                    <a:pt x="608" y="108"/>
                    <a:pt x="606" y="105"/>
                    <a:pt x="605" y="102"/>
                  </a:cubicBezTo>
                  <a:cubicBezTo>
                    <a:pt x="608" y="105"/>
                    <a:pt x="611" y="108"/>
                    <a:pt x="614" y="111"/>
                  </a:cubicBezTo>
                  <a:cubicBezTo>
                    <a:pt x="616" y="107"/>
                    <a:pt x="617" y="105"/>
                    <a:pt x="615" y="102"/>
                  </a:cubicBezTo>
                  <a:cubicBezTo>
                    <a:pt x="628" y="109"/>
                    <a:pt x="613" y="96"/>
                    <a:pt x="623" y="93"/>
                  </a:cubicBezTo>
                  <a:cubicBezTo>
                    <a:pt x="622" y="96"/>
                    <a:pt x="623" y="99"/>
                    <a:pt x="624" y="101"/>
                  </a:cubicBezTo>
                  <a:cubicBezTo>
                    <a:pt x="627" y="99"/>
                    <a:pt x="630" y="98"/>
                    <a:pt x="629" y="94"/>
                  </a:cubicBezTo>
                  <a:cubicBezTo>
                    <a:pt x="631" y="96"/>
                    <a:pt x="641" y="91"/>
                    <a:pt x="645" y="90"/>
                  </a:cubicBezTo>
                  <a:cubicBezTo>
                    <a:pt x="643" y="87"/>
                    <a:pt x="641" y="85"/>
                    <a:pt x="638" y="83"/>
                  </a:cubicBezTo>
                  <a:cubicBezTo>
                    <a:pt x="638" y="84"/>
                    <a:pt x="637" y="85"/>
                    <a:pt x="636" y="86"/>
                  </a:cubicBezTo>
                  <a:cubicBezTo>
                    <a:pt x="636" y="79"/>
                    <a:pt x="628" y="83"/>
                    <a:pt x="625" y="85"/>
                  </a:cubicBezTo>
                  <a:cubicBezTo>
                    <a:pt x="629" y="78"/>
                    <a:pt x="631" y="75"/>
                    <a:pt x="622" y="74"/>
                  </a:cubicBezTo>
                  <a:cubicBezTo>
                    <a:pt x="627" y="69"/>
                    <a:pt x="620" y="64"/>
                    <a:pt x="615" y="68"/>
                  </a:cubicBezTo>
                  <a:cubicBezTo>
                    <a:pt x="616" y="69"/>
                    <a:pt x="617" y="71"/>
                    <a:pt x="618" y="73"/>
                  </a:cubicBezTo>
                  <a:cubicBezTo>
                    <a:pt x="616" y="73"/>
                    <a:pt x="613" y="72"/>
                    <a:pt x="611" y="70"/>
                  </a:cubicBezTo>
                  <a:cubicBezTo>
                    <a:pt x="611" y="68"/>
                    <a:pt x="613" y="64"/>
                    <a:pt x="609" y="65"/>
                  </a:cubicBezTo>
                  <a:cubicBezTo>
                    <a:pt x="605" y="66"/>
                    <a:pt x="601" y="64"/>
                    <a:pt x="598" y="61"/>
                  </a:cubicBezTo>
                  <a:cubicBezTo>
                    <a:pt x="593" y="55"/>
                    <a:pt x="591" y="51"/>
                    <a:pt x="584" y="49"/>
                  </a:cubicBezTo>
                  <a:cubicBezTo>
                    <a:pt x="580" y="48"/>
                    <a:pt x="574" y="46"/>
                    <a:pt x="571" y="50"/>
                  </a:cubicBezTo>
                  <a:cubicBezTo>
                    <a:pt x="574" y="52"/>
                    <a:pt x="578" y="50"/>
                    <a:pt x="582" y="52"/>
                  </a:cubicBezTo>
                  <a:cubicBezTo>
                    <a:pt x="578" y="58"/>
                    <a:pt x="566" y="50"/>
                    <a:pt x="563" y="59"/>
                  </a:cubicBezTo>
                  <a:cubicBezTo>
                    <a:pt x="566" y="60"/>
                    <a:pt x="570" y="59"/>
                    <a:pt x="572" y="61"/>
                  </a:cubicBezTo>
                  <a:cubicBezTo>
                    <a:pt x="570" y="62"/>
                    <a:pt x="556" y="63"/>
                    <a:pt x="560" y="67"/>
                  </a:cubicBezTo>
                  <a:cubicBezTo>
                    <a:pt x="558" y="68"/>
                    <a:pt x="556" y="68"/>
                    <a:pt x="554" y="69"/>
                  </a:cubicBezTo>
                  <a:cubicBezTo>
                    <a:pt x="558" y="71"/>
                    <a:pt x="560" y="70"/>
                    <a:pt x="563" y="71"/>
                  </a:cubicBezTo>
                  <a:cubicBezTo>
                    <a:pt x="563" y="71"/>
                    <a:pt x="562" y="72"/>
                    <a:pt x="562" y="72"/>
                  </a:cubicBezTo>
                  <a:cubicBezTo>
                    <a:pt x="565" y="74"/>
                    <a:pt x="569" y="70"/>
                    <a:pt x="572" y="72"/>
                  </a:cubicBezTo>
                  <a:cubicBezTo>
                    <a:pt x="570" y="72"/>
                    <a:pt x="569" y="73"/>
                    <a:pt x="568" y="74"/>
                  </a:cubicBezTo>
                  <a:cubicBezTo>
                    <a:pt x="569" y="74"/>
                    <a:pt x="570" y="75"/>
                    <a:pt x="571" y="76"/>
                  </a:cubicBezTo>
                  <a:cubicBezTo>
                    <a:pt x="569" y="76"/>
                    <a:pt x="568" y="75"/>
                    <a:pt x="567" y="75"/>
                  </a:cubicBezTo>
                  <a:cubicBezTo>
                    <a:pt x="562" y="75"/>
                    <a:pt x="558" y="74"/>
                    <a:pt x="553" y="74"/>
                  </a:cubicBezTo>
                  <a:close/>
                  <a:moveTo>
                    <a:pt x="493" y="147"/>
                  </a:moveTo>
                  <a:cubicBezTo>
                    <a:pt x="496" y="150"/>
                    <a:pt x="509" y="151"/>
                    <a:pt x="507" y="144"/>
                  </a:cubicBezTo>
                  <a:cubicBezTo>
                    <a:pt x="504" y="144"/>
                    <a:pt x="496" y="144"/>
                    <a:pt x="493" y="147"/>
                  </a:cubicBezTo>
                  <a:close/>
                  <a:moveTo>
                    <a:pt x="391" y="147"/>
                  </a:moveTo>
                  <a:cubicBezTo>
                    <a:pt x="389" y="148"/>
                    <a:pt x="377" y="153"/>
                    <a:pt x="378" y="156"/>
                  </a:cubicBezTo>
                  <a:cubicBezTo>
                    <a:pt x="379" y="159"/>
                    <a:pt x="385" y="158"/>
                    <a:pt x="386" y="156"/>
                  </a:cubicBezTo>
                  <a:cubicBezTo>
                    <a:pt x="388" y="154"/>
                    <a:pt x="392" y="151"/>
                    <a:pt x="391" y="147"/>
                  </a:cubicBezTo>
                  <a:close/>
                  <a:moveTo>
                    <a:pt x="1255" y="424"/>
                  </a:moveTo>
                  <a:cubicBezTo>
                    <a:pt x="1254" y="424"/>
                    <a:pt x="1254" y="424"/>
                    <a:pt x="1254" y="424"/>
                  </a:cubicBezTo>
                  <a:cubicBezTo>
                    <a:pt x="1255" y="425"/>
                    <a:pt x="1255" y="425"/>
                    <a:pt x="1255" y="425"/>
                  </a:cubicBezTo>
                  <a:cubicBezTo>
                    <a:pt x="1255" y="425"/>
                    <a:pt x="1255" y="424"/>
                    <a:pt x="1255" y="424"/>
                  </a:cubicBezTo>
                  <a:close/>
                  <a:moveTo>
                    <a:pt x="474" y="193"/>
                  </a:moveTo>
                  <a:cubicBezTo>
                    <a:pt x="478" y="194"/>
                    <a:pt x="478" y="195"/>
                    <a:pt x="481" y="197"/>
                  </a:cubicBezTo>
                  <a:cubicBezTo>
                    <a:pt x="484" y="200"/>
                    <a:pt x="485" y="202"/>
                    <a:pt x="488" y="201"/>
                  </a:cubicBezTo>
                  <a:cubicBezTo>
                    <a:pt x="491" y="200"/>
                    <a:pt x="493" y="196"/>
                    <a:pt x="493" y="193"/>
                  </a:cubicBezTo>
                  <a:cubicBezTo>
                    <a:pt x="493" y="190"/>
                    <a:pt x="490" y="189"/>
                    <a:pt x="487" y="187"/>
                  </a:cubicBezTo>
                  <a:cubicBezTo>
                    <a:pt x="482" y="188"/>
                    <a:pt x="476" y="186"/>
                    <a:pt x="474" y="193"/>
                  </a:cubicBezTo>
                  <a:close/>
                  <a:moveTo>
                    <a:pt x="500" y="164"/>
                  </a:moveTo>
                  <a:cubicBezTo>
                    <a:pt x="498" y="159"/>
                    <a:pt x="496" y="159"/>
                    <a:pt x="491" y="161"/>
                  </a:cubicBezTo>
                  <a:cubicBezTo>
                    <a:pt x="486" y="168"/>
                    <a:pt x="498" y="165"/>
                    <a:pt x="500" y="164"/>
                  </a:cubicBezTo>
                  <a:close/>
                  <a:moveTo>
                    <a:pt x="492" y="139"/>
                  </a:moveTo>
                  <a:cubicBezTo>
                    <a:pt x="493" y="141"/>
                    <a:pt x="493" y="141"/>
                    <a:pt x="494" y="144"/>
                  </a:cubicBezTo>
                  <a:cubicBezTo>
                    <a:pt x="497" y="144"/>
                    <a:pt x="502" y="145"/>
                    <a:pt x="505" y="142"/>
                  </a:cubicBezTo>
                  <a:cubicBezTo>
                    <a:pt x="503" y="141"/>
                    <a:pt x="501" y="140"/>
                    <a:pt x="500" y="139"/>
                  </a:cubicBezTo>
                  <a:cubicBezTo>
                    <a:pt x="497" y="137"/>
                    <a:pt x="494" y="138"/>
                    <a:pt x="492" y="139"/>
                  </a:cubicBezTo>
                  <a:close/>
                  <a:moveTo>
                    <a:pt x="577" y="124"/>
                  </a:moveTo>
                  <a:cubicBezTo>
                    <a:pt x="579" y="122"/>
                    <a:pt x="580" y="120"/>
                    <a:pt x="581" y="119"/>
                  </a:cubicBezTo>
                  <a:cubicBezTo>
                    <a:pt x="573" y="116"/>
                    <a:pt x="564" y="116"/>
                    <a:pt x="557" y="120"/>
                  </a:cubicBezTo>
                  <a:cubicBezTo>
                    <a:pt x="558" y="126"/>
                    <a:pt x="573" y="124"/>
                    <a:pt x="577" y="124"/>
                  </a:cubicBezTo>
                  <a:close/>
                  <a:moveTo>
                    <a:pt x="682" y="201"/>
                  </a:moveTo>
                  <a:cubicBezTo>
                    <a:pt x="683" y="203"/>
                    <a:pt x="685" y="204"/>
                    <a:pt x="687" y="204"/>
                  </a:cubicBezTo>
                  <a:cubicBezTo>
                    <a:pt x="690" y="206"/>
                    <a:pt x="698" y="202"/>
                    <a:pt x="701" y="202"/>
                  </a:cubicBezTo>
                  <a:cubicBezTo>
                    <a:pt x="705" y="201"/>
                    <a:pt x="710" y="202"/>
                    <a:pt x="713" y="202"/>
                  </a:cubicBezTo>
                  <a:cubicBezTo>
                    <a:pt x="708" y="195"/>
                    <a:pt x="705" y="193"/>
                    <a:pt x="697" y="189"/>
                  </a:cubicBezTo>
                  <a:cubicBezTo>
                    <a:pt x="695" y="188"/>
                    <a:pt x="692" y="190"/>
                    <a:pt x="689" y="189"/>
                  </a:cubicBezTo>
                  <a:cubicBezTo>
                    <a:pt x="686" y="188"/>
                    <a:pt x="683" y="187"/>
                    <a:pt x="680" y="186"/>
                  </a:cubicBezTo>
                  <a:cubicBezTo>
                    <a:pt x="675" y="187"/>
                    <a:pt x="674" y="193"/>
                    <a:pt x="679" y="196"/>
                  </a:cubicBezTo>
                  <a:cubicBezTo>
                    <a:pt x="683" y="197"/>
                    <a:pt x="680" y="198"/>
                    <a:pt x="682" y="201"/>
                  </a:cubicBezTo>
                  <a:close/>
                  <a:moveTo>
                    <a:pt x="597" y="122"/>
                  </a:moveTo>
                  <a:cubicBezTo>
                    <a:pt x="594" y="124"/>
                    <a:pt x="600" y="127"/>
                    <a:pt x="601" y="127"/>
                  </a:cubicBezTo>
                  <a:cubicBezTo>
                    <a:pt x="604" y="129"/>
                    <a:pt x="606" y="127"/>
                    <a:pt x="609" y="126"/>
                  </a:cubicBezTo>
                  <a:cubicBezTo>
                    <a:pt x="608" y="120"/>
                    <a:pt x="600" y="119"/>
                    <a:pt x="597" y="122"/>
                  </a:cubicBezTo>
                  <a:close/>
                  <a:moveTo>
                    <a:pt x="602" y="135"/>
                  </a:moveTo>
                  <a:cubicBezTo>
                    <a:pt x="599" y="137"/>
                    <a:pt x="606" y="142"/>
                    <a:pt x="608" y="141"/>
                  </a:cubicBezTo>
                  <a:cubicBezTo>
                    <a:pt x="607" y="140"/>
                    <a:pt x="607" y="138"/>
                    <a:pt x="607" y="138"/>
                  </a:cubicBezTo>
                  <a:cubicBezTo>
                    <a:pt x="610" y="135"/>
                    <a:pt x="604" y="134"/>
                    <a:pt x="602" y="135"/>
                  </a:cubicBezTo>
                  <a:close/>
                  <a:moveTo>
                    <a:pt x="2449" y="172"/>
                  </a:moveTo>
                  <a:cubicBezTo>
                    <a:pt x="2458" y="173"/>
                    <a:pt x="2464" y="172"/>
                    <a:pt x="2473" y="169"/>
                  </a:cubicBezTo>
                  <a:cubicBezTo>
                    <a:pt x="2474" y="169"/>
                    <a:pt x="2474" y="164"/>
                    <a:pt x="2474" y="164"/>
                  </a:cubicBezTo>
                  <a:cubicBezTo>
                    <a:pt x="2473" y="163"/>
                    <a:pt x="2469" y="162"/>
                    <a:pt x="2468" y="162"/>
                  </a:cubicBezTo>
                  <a:cubicBezTo>
                    <a:pt x="2463" y="161"/>
                    <a:pt x="2461" y="161"/>
                    <a:pt x="2457" y="163"/>
                  </a:cubicBezTo>
                  <a:cubicBezTo>
                    <a:pt x="2457" y="162"/>
                    <a:pt x="2456" y="160"/>
                    <a:pt x="2457" y="159"/>
                  </a:cubicBezTo>
                  <a:cubicBezTo>
                    <a:pt x="2453" y="159"/>
                    <a:pt x="2449" y="158"/>
                    <a:pt x="2445" y="161"/>
                  </a:cubicBezTo>
                  <a:cubicBezTo>
                    <a:pt x="2445" y="153"/>
                    <a:pt x="2435" y="158"/>
                    <a:pt x="2436" y="163"/>
                  </a:cubicBezTo>
                  <a:cubicBezTo>
                    <a:pt x="2437" y="166"/>
                    <a:pt x="2447" y="171"/>
                    <a:pt x="2449" y="172"/>
                  </a:cubicBezTo>
                  <a:close/>
                  <a:moveTo>
                    <a:pt x="1709" y="227"/>
                  </a:moveTo>
                  <a:cubicBezTo>
                    <a:pt x="1713" y="233"/>
                    <a:pt x="1719" y="236"/>
                    <a:pt x="1726" y="237"/>
                  </a:cubicBezTo>
                  <a:cubicBezTo>
                    <a:pt x="1732" y="237"/>
                    <a:pt x="1744" y="241"/>
                    <a:pt x="1750" y="236"/>
                  </a:cubicBezTo>
                  <a:cubicBezTo>
                    <a:pt x="1741" y="231"/>
                    <a:pt x="1735" y="226"/>
                    <a:pt x="1734" y="214"/>
                  </a:cubicBezTo>
                  <a:cubicBezTo>
                    <a:pt x="1734" y="205"/>
                    <a:pt x="1743" y="197"/>
                    <a:pt x="1748" y="191"/>
                  </a:cubicBezTo>
                  <a:cubicBezTo>
                    <a:pt x="1751" y="187"/>
                    <a:pt x="1754" y="183"/>
                    <a:pt x="1757" y="179"/>
                  </a:cubicBezTo>
                  <a:cubicBezTo>
                    <a:pt x="1759" y="176"/>
                    <a:pt x="1766" y="174"/>
                    <a:pt x="1769" y="172"/>
                  </a:cubicBezTo>
                  <a:cubicBezTo>
                    <a:pt x="1776" y="167"/>
                    <a:pt x="1781" y="162"/>
                    <a:pt x="1788" y="159"/>
                  </a:cubicBezTo>
                  <a:cubicBezTo>
                    <a:pt x="1797" y="157"/>
                    <a:pt x="1807" y="154"/>
                    <a:pt x="1816" y="151"/>
                  </a:cubicBezTo>
                  <a:cubicBezTo>
                    <a:pt x="1820" y="149"/>
                    <a:pt x="1839" y="146"/>
                    <a:pt x="1839" y="138"/>
                  </a:cubicBezTo>
                  <a:cubicBezTo>
                    <a:pt x="1840" y="128"/>
                    <a:pt x="1821" y="132"/>
                    <a:pt x="1818" y="135"/>
                  </a:cubicBezTo>
                  <a:cubicBezTo>
                    <a:pt x="1811" y="141"/>
                    <a:pt x="1802" y="142"/>
                    <a:pt x="1793" y="145"/>
                  </a:cubicBezTo>
                  <a:cubicBezTo>
                    <a:pt x="1785" y="145"/>
                    <a:pt x="1779" y="146"/>
                    <a:pt x="1771" y="149"/>
                  </a:cubicBezTo>
                  <a:cubicBezTo>
                    <a:pt x="1765" y="151"/>
                    <a:pt x="1755" y="153"/>
                    <a:pt x="1750" y="157"/>
                  </a:cubicBezTo>
                  <a:cubicBezTo>
                    <a:pt x="1745" y="162"/>
                    <a:pt x="1739" y="167"/>
                    <a:pt x="1734" y="173"/>
                  </a:cubicBezTo>
                  <a:cubicBezTo>
                    <a:pt x="1730" y="177"/>
                    <a:pt x="1727" y="181"/>
                    <a:pt x="1723" y="185"/>
                  </a:cubicBezTo>
                  <a:cubicBezTo>
                    <a:pt x="1720" y="188"/>
                    <a:pt x="1722" y="190"/>
                    <a:pt x="1723" y="194"/>
                  </a:cubicBezTo>
                  <a:cubicBezTo>
                    <a:pt x="1723" y="196"/>
                    <a:pt x="1716" y="200"/>
                    <a:pt x="1714" y="201"/>
                  </a:cubicBezTo>
                  <a:cubicBezTo>
                    <a:pt x="1709" y="205"/>
                    <a:pt x="1714" y="205"/>
                    <a:pt x="1711" y="210"/>
                  </a:cubicBezTo>
                  <a:cubicBezTo>
                    <a:pt x="1710" y="213"/>
                    <a:pt x="1704" y="212"/>
                    <a:pt x="1704" y="216"/>
                  </a:cubicBezTo>
                  <a:cubicBezTo>
                    <a:pt x="1704" y="223"/>
                    <a:pt x="1704" y="223"/>
                    <a:pt x="1709" y="227"/>
                  </a:cubicBezTo>
                  <a:close/>
                  <a:moveTo>
                    <a:pt x="1725" y="69"/>
                  </a:moveTo>
                  <a:cubicBezTo>
                    <a:pt x="1717" y="66"/>
                    <a:pt x="1716" y="66"/>
                    <a:pt x="1709" y="72"/>
                  </a:cubicBezTo>
                  <a:cubicBezTo>
                    <a:pt x="1712" y="73"/>
                    <a:pt x="1716" y="73"/>
                    <a:pt x="1719" y="74"/>
                  </a:cubicBezTo>
                  <a:cubicBezTo>
                    <a:pt x="1721" y="72"/>
                    <a:pt x="1723" y="71"/>
                    <a:pt x="1725" y="69"/>
                  </a:cubicBezTo>
                  <a:close/>
                  <a:moveTo>
                    <a:pt x="1758" y="49"/>
                  </a:moveTo>
                  <a:cubicBezTo>
                    <a:pt x="1756" y="47"/>
                    <a:pt x="1754" y="45"/>
                    <a:pt x="1752" y="43"/>
                  </a:cubicBezTo>
                  <a:cubicBezTo>
                    <a:pt x="1756" y="42"/>
                    <a:pt x="1760" y="41"/>
                    <a:pt x="1764" y="40"/>
                  </a:cubicBezTo>
                  <a:cubicBezTo>
                    <a:pt x="1757" y="39"/>
                    <a:pt x="1754" y="38"/>
                    <a:pt x="1749" y="42"/>
                  </a:cubicBezTo>
                  <a:cubicBezTo>
                    <a:pt x="1744" y="45"/>
                    <a:pt x="1740" y="48"/>
                    <a:pt x="1735" y="51"/>
                  </a:cubicBezTo>
                  <a:cubicBezTo>
                    <a:pt x="1739" y="52"/>
                    <a:pt x="1743" y="52"/>
                    <a:pt x="1748" y="53"/>
                  </a:cubicBezTo>
                  <a:cubicBezTo>
                    <a:pt x="1751" y="51"/>
                    <a:pt x="1754" y="50"/>
                    <a:pt x="1758" y="49"/>
                  </a:cubicBezTo>
                  <a:close/>
                  <a:moveTo>
                    <a:pt x="1758" y="243"/>
                  </a:moveTo>
                  <a:cubicBezTo>
                    <a:pt x="1759" y="246"/>
                    <a:pt x="1769" y="255"/>
                    <a:pt x="1772" y="252"/>
                  </a:cubicBezTo>
                  <a:cubicBezTo>
                    <a:pt x="1776" y="248"/>
                    <a:pt x="1764" y="242"/>
                    <a:pt x="1762" y="241"/>
                  </a:cubicBezTo>
                  <a:cubicBezTo>
                    <a:pt x="1760" y="242"/>
                    <a:pt x="1759" y="242"/>
                    <a:pt x="1758" y="243"/>
                  </a:cubicBezTo>
                  <a:close/>
                  <a:moveTo>
                    <a:pt x="1769" y="75"/>
                  </a:moveTo>
                  <a:cubicBezTo>
                    <a:pt x="1767" y="72"/>
                    <a:pt x="1763" y="74"/>
                    <a:pt x="1761" y="75"/>
                  </a:cubicBezTo>
                  <a:cubicBezTo>
                    <a:pt x="1762" y="76"/>
                    <a:pt x="1763" y="77"/>
                    <a:pt x="1764" y="78"/>
                  </a:cubicBezTo>
                  <a:cubicBezTo>
                    <a:pt x="1766" y="77"/>
                    <a:pt x="1767" y="76"/>
                    <a:pt x="1769" y="75"/>
                  </a:cubicBezTo>
                  <a:close/>
                  <a:moveTo>
                    <a:pt x="1754" y="58"/>
                  </a:moveTo>
                  <a:cubicBezTo>
                    <a:pt x="1748" y="56"/>
                    <a:pt x="1743" y="54"/>
                    <a:pt x="1738" y="55"/>
                  </a:cubicBezTo>
                  <a:cubicBezTo>
                    <a:pt x="1730" y="55"/>
                    <a:pt x="1728" y="54"/>
                    <a:pt x="1722" y="60"/>
                  </a:cubicBezTo>
                  <a:cubicBezTo>
                    <a:pt x="1727" y="61"/>
                    <a:pt x="1732" y="63"/>
                    <a:pt x="1738" y="64"/>
                  </a:cubicBezTo>
                  <a:cubicBezTo>
                    <a:pt x="1744" y="63"/>
                    <a:pt x="1748" y="62"/>
                    <a:pt x="1754" y="58"/>
                  </a:cubicBezTo>
                  <a:close/>
                  <a:moveTo>
                    <a:pt x="1677" y="63"/>
                  </a:moveTo>
                  <a:cubicBezTo>
                    <a:pt x="1674" y="65"/>
                    <a:pt x="1670" y="68"/>
                    <a:pt x="1666" y="70"/>
                  </a:cubicBezTo>
                  <a:cubicBezTo>
                    <a:pt x="1673" y="72"/>
                    <a:pt x="1677" y="73"/>
                    <a:pt x="1684" y="73"/>
                  </a:cubicBezTo>
                  <a:cubicBezTo>
                    <a:pt x="1684" y="71"/>
                    <a:pt x="1683" y="69"/>
                    <a:pt x="1683" y="67"/>
                  </a:cubicBezTo>
                  <a:cubicBezTo>
                    <a:pt x="1690" y="65"/>
                    <a:pt x="1697" y="63"/>
                    <a:pt x="1705" y="62"/>
                  </a:cubicBezTo>
                  <a:cubicBezTo>
                    <a:pt x="1701" y="59"/>
                    <a:pt x="1698" y="57"/>
                    <a:pt x="1693" y="58"/>
                  </a:cubicBezTo>
                  <a:cubicBezTo>
                    <a:pt x="1689" y="59"/>
                    <a:pt x="1684" y="61"/>
                    <a:pt x="1679" y="60"/>
                  </a:cubicBezTo>
                  <a:cubicBezTo>
                    <a:pt x="1670" y="58"/>
                    <a:pt x="1663" y="61"/>
                    <a:pt x="1653" y="64"/>
                  </a:cubicBezTo>
                  <a:cubicBezTo>
                    <a:pt x="1657" y="65"/>
                    <a:pt x="1660" y="65"/>
                    <a:pt x="1663" y="66"/>
                  </a:cubicBezTo>
                  <a:cubicBezTo>
                    <a:pt x="1668" y="65"/>
                    <a:pt x="1673" y="64"/>
                    <a:pt x="1677" y="63"/>
                  </a:cubicBezTo>
                  <a:close/>
                  <a:moveTo>
                    <a:pt x="1681" y="266"/>
                  </a:moveTo>
                  <a:cubicBezTo>
                    <a:pt x="1684" y="268"/>
                    <a:pt x="1691" y="262"/>
                    <a:pt x="1693" y="260"/>
                  </a:cubicBezTo>
                  <a:cubicBezTo>
                    <a:pt x="1690" y="257"/>
                    <a:pt x="1688" y="256"/>
                    <a:pt x="1684" y="255"/>
                  </a:cubicBezTo>
                  <a:cubicBezTo>
                    <a:pt x="1678" y="258"/>
                    <a:pt x="1676" y="261"/>
                    <a:pt x="1681" y="266"/>
                  </a:cubicBezTo>
                  <a:close/>
                  <a:moveTo>
                    <a:pt x="1471" y="245"/>
                  </a:moveTo>
                  <a:cubicBezTo>
                    <a:pt x="1479" y="244"/>
                    <a:pt x="1483" y="242"/>
                    <a:pt x="1489" y="236"/>
                  </a:cubicBezTo>
                  <a:cubicBezTo>
                    <a:pt x="1485" y="236"/>
                    <a:pt x="1485" y="239"/>
                    <a:pt x="1482" y="241"/>
                  </a:cubicBezTo>
                  <a:cubicBezTo>
                    <a:pt x="1480" y="242"/>
                    <a:pt x="1476" y="241"/>
                    <a:pt x="1473" y="241"/>
                  </a:cubicBezTo>
                  <a:cubicBezTo>
                    <a:pt x="1475" y="244"/>
                    <a:pt x="1473" y="245"/>
                    <a:pt x="1471" y="245"/>
                  </a:cubicBezTo>
                  <a:close/>
                  <a:moveTo>
                    <a:pt x="435" y="107"/>
                  </a:moveTo>
                  <a:cubicBezTo>
                    <a:pt x="439" y="109"/>
                    <a:pt x="438" y="106"/>
                    <a:pt x="441" y="106"/>
                  </a:cubicBezTo>
                  <a:cubicBezTo>
                    <a:pt x="444" y="106"/>
                    <a:pt x="458" y="111"/>
                    <a:pt x="456" y="104"/>
                  </a:cubicBezTo>
                  <a:cubicBezTo>
                    <a:pt x="455" y="99"/>
                    <a:pt x="444" y="100"/>
                    <a:pt x="441" y="101"/>
                  </a:cubicBezTo>
                  <a:cubicBezTo>
                    <a:pt x="436" y="102"/>
                    <a:pt x="428" y="103"/>
                    <a:pt x="425" y="107"/>
                  </a:cubicBezTo>
                  <a:cubicBezTo>
                    <a:pt x="425" y="108"/>
                    <a:pt x="426" y="108"/>
                    <a:pt x="427" y="109"/>
                  </a:cubicBezTo>
                  <a:cubicBezTo>
                    <a:pt x="429" y="108"/>
                    <a:pt x="433" y="106"/>
                    <a:pt x="435" y="107"/>
                  </a:cubicBezTo>
                  <a:close/>
                  <a:moveTo>
                    <a:pt x="1758" y="66"/>
                  </a:moveTo>
                  <a:cubicBezTo>
                    <a:pt x="1756" y="66"/>
                    <a:pt x="1736" y="67"/>
                    <a:pt x="1738" y="72"/>
                  </a:cubicBezTo>
                  <a:cubicBezTo>
                    <a:pt x="1739" y="78"/>
                    <a:pt x="1753" y="74"/>
                    <a:pt x="1758" y="73"/>
                  </a:cubicBezTo>
                  <a:cubicBezTo>
                    <a:pt x="1757" y="72"/>
                    <a:pt x="1757" y="71"/>
                    <a:pt x="1756" y="70"/>
                  </a:cubicBezTo>
                  <a:cubicBezTo>
                    <a:pt x="1758" y="70"/>
                    <a:pt x="1761" y="69"/>
                    <a:pt x="1763" y="69"/>
                  </a:cubicBezTo>
                  <a:cubicBezTo>
                    <a:pt x="1761" y="68"/>
                    <a:pt x="1759" y="67"/>
                    <a:pt x="1758" y="66"/>
                  </a:cubicBezTo>
                  <a:close/>
                  <a:moveTo>
                    <a:pt x="2372" y="168"/>
                  </a:moveTo>
                  <a:cubicBezTo>
                    <a:pt x="2374" y="170"/>
                    <a:pt x="2377" y="173"/>
                    <a:pt x="2380" y="173"/>
                  </a:cubicBezTo>
                  <a:cubicBezTo>
                    <a:pt x="2386" y="172"/>
                    <a:pt x="2386" y="172"/>
                    <a:pt x="2388" y="167"/>
                  </a:cubicBezTo>
                  <a:cubicBezTo>
                    <a:pt x="2392" y="173"/>
                    <a:pt x="2398" y="168"/>
                    <a:pt x="2404" y="165"/>
                  </a:cubicBezTo>
                  <a:cubicBezTo>
                    <a:pt x="2406" y="165"/>
                    <a:pt x="2408" y="171"/>
                    <a:pt x="2410" y="170"/>
                  </a:cubicBezTo>
                  <a:cubicBezTo>
                    <a:pt x="2413" y="170"/>
                    <a:pt x="2415" y="169"/>
                    <a:pt x="2418" y="168"/>
                  </a:cubicBezTo>
                  <a:cubicBezTo>
                    <a:pt x="2417" y="167"/>
                    <a:pt x="2416" y="165"/>
                    <a:pt x="2415" y="163"/>
                  </a:cubicBezTo>
                  <a:cubicBezTo>
                    <a:pt x="2419" y="165"/>
                    <a:pt x="2420" y="166"/>
                    <a:pt x="2424" y="164"/>
                  </a:cubicBezTo>
                  <a:cubicBezTo>
                    <a:pt x="2427" y="162"/>
                    <a:pt x="2429" y="161"/>
                    <a:pt x="2431" y="158"/>
                  </a:cubicBezTo>
                  <a:cubicBezTo>
                    <a:pt x="2423" y="155"/>
                    <a:pt x="2415" y="152"/>
                    <a:pt x="2407" y="149"/>
                  </a:cubicBezTo>
                  <a:cubicBezTo>
                    <a:pt x="2405" y="148"/>
                    <a:pt x="2402" y="146"/>
                    <a:pt x="2399" y="147"/>
                  </a:cubicBezTo>
                  <a:cubicBezTo>
                    <a:pt x="2395" y="149"/>
                    <a:pt x="2397" y="151"/>
                    <a:pt x="2398" y="156"/>
                  </a:cubicBezTo>
                  <a:cubicBezTo>
                    <a:pt x="2392" y="153"/>
                    <a:pt x="2381" y="143"/>
                    <a:pt x="2376" y="147"/>
                  </a:cubicBezTo>
                  <a:cubicBezTo>
                    <a:pt x="2371" y="151"/>
                    <a:pt x="2368" y="152"/>
                    <a:pt x="2366" y="159"/>
                  </a:cubicBezTo>
                  <a:cubicBezTo>
                    <a:pt x="2365" y="163"/>
                    <a:pt x="2370" y="166"/>
                    <a:pt x="2372" y="168"/>
                  </a:cubicBezTo>
                  <a:close/>
                  <a:moveTo>
                    <a:pt x="1255" y="442"/>
                  </a:moveTo>
                  <a:cubicBezTo>
                    <a:pt x="1257" y="441"/>
                    <a:pt x="1257" y="439"/>
                    <a:pt x="1256" y="437"/>
                  </a:cubicBezTo>
                  <a:cubicBezTo>
                    <a:pt x="1255" y="438"/>
                    <a:pt x="1254" y="438"/>
                    <a:pt x="1253" y="439"/>
                  </a:cubicBezTo>
                  <a:cubicBezTo>
                    <a:pt x="1256" y="440"/>
                    <a:pt x="1254" y="440"/>
                    <a:pt x="1255" y="442"/>
                  </a:cubicBezTo>
                  <a:close/>
                  <a:moveTo>
                    <a:pt x="2402" y="194"/>
                  </a:moveTo>
                  <a:cubicBezTo>
                    <a:pt x="2408" y="198"/>
                    <a:pt x="2411" y="197"/>
                    <a:pt x="2418" y="197"/>
                  </a:cubicBezTo>
                  <a:cubicBezTo>
                    <a:pt x="2416" y="191"/>
                    <a:pt x="2416" y="191"/>
                    <a:pt x="2411" y="188"/>
                  </a:cubicBezTo>
                  <a:cubicBezTo>
                    <a:pt x="2410" y="187"/>
                    <a:pt x="2401" y="183"/>
                    <a:pt x="2401" y="183"/>
                  </a:cubicBezTo>
                  <a:cubicBezTo>
                    <a:pt x="2401" y="179"/>
                    <a:pt x="2398" y="175"/>
                    <a:pt x="2393" y="178"/>
                  </a:cubicBezTo>
                  <a:cubicBezTo>
                    <a:pt x="2387" y="182"/>
                    <a:pt x="2394" y="186"/>
                    <a:pt x="2396" y="187"/>
                  </a:cubicBezTo>
                  <a:cubicBezTo>
                    <a:pt x="2393" y="190"/>
                    <a:pt x="2390" y="192"/>
                    <a:pt x="2387" y="194"/>
                  </a:cubicBezTo>
                  <a:cubicBezTo>
                    <a:pt x="2391" y="194"/>
                    <a:pt x="2399" y="191"/>
                    <a:pt x="2402" y="194"/>
                  </a:cubicBezTo>
                  <a:close/>
                  <a:moveTo>
                    <a:pt x="1808" y="59"/>
                  </a:moveTo>
                  <a:cubicBezTo>
                    <a:pt x="1813" y="58"/>
                    <a:pt x="1811" y="56"/>
                    <a:pt x="1811" y="51"/>
                  </a:cubicBezTo>
                  <a:cubicBezTo>
                    <a:pt x="1809" y="51"/>
                    <a:pt x="1805" y="50"/>
                    <a:pt x="1804" y="51"/>
                  </a:cubicBezTo>
                  <a:cubicBezTo>
                    <a:pt x="1802" y="52"/>
                    <a:pt x="1802" y="56"/>
                    <a:pt x="1801" y="57"/>
                  </a:cubicBezTo>
                  <a:cubicBezTo>
                    <a:pt x="1797" y="59"/>
                    <a:pt x="1793" y="53"/>
                    <a:pt x="1790" y="59"/>
                  </a:cubicBezTo>
                  <a:cubicBezTo>
                    <a:pt x="1791" y="60"/>
                    <a:pt x="1792" y="62"/>
                    <a:pt x="1793" y="62"/>
                  </a:cubicBezTo>
                  <a:cubicBezTo>
                    <a:pt x="1798" y="61"/>
                    <a:pt x="1803" y="60"/>
                    <a:pt x="1808" y="59"/>
                  </a:cubicBezTo>
                  <a:close/>
                  <a:moveTo>
                    <a:pt x="1766" y="66"/>
                  </a:moveTo>
                  <a:cubicBezTo>
                    <a:pt x="1769" y="66"/>
                    <a:pt x="1770" y="65"/>
                    <a:pt x="1772" y="68"/>
                  </a:cubicBezTo>
                  <a:cubicBezTo>
                    <a:pt x="1775" y="72"/>
                    <a:pt x="1783" y="66"/>
                    <a:pt x="1786" y="63"/>
                  </a:cubicBezTo>
                  <a:cubicBezTo>
                    <a:pt x="1789" y="59"/>
                    <a:pt x="1782" y="54"/>
                    <a:pt x="1778" y="55"/>
                  </a:cubicBezTo>
                  <a:cubicBezTo>
                    <a:pt x="1773" y="56"/>
                    <a:pt x="1768" y="58"/>
                    <a:pt x="1762" y="61"/>
                  </a:cubicBezTo>
                  <a:cubicBezTo>
                    <a:pt x="1763" y="63"/>
                    <a:pt x="1763" y="66"/>
                    <a:pt x="1766" y="66"/>
                  </a:cubicBezTo>
                  <a:close/>
                  <a:moveTo>
                    <a:pt x="2074" y="112"/>
                  </a:moveTo>
                  <a:cubicBezTo>
                    <a:pt x="2079" y="118"/>
                    <a:pt x="2089" y="111"/>
                    <a:pt x="2094" y="109"/>
                  </a:cubicBezTo>
                  <a:cubicBezTo>
                    <a:pt x="2096" y="108"/>
                    <a:pt x="2099" y="111"/>
                    <a:pt x="2101" y="111"/>
                  </a:cubicBezTo>
                  <a:cubicBezTo>
                    <a:pt x="2106" y="110"/>
                    <a:pt x="2110" y="109"/>
                    <a:pt x="2115" y="109"/>
                  </a:cubicBezTo>
                  <a:cubicBezTo>
                    <a:pt x="2118" y="108"/>
                    <a:pt x="2119" y="107"/>
                    <a:pt x="2122" y="105"/>
                  </a:cubicBezTo>
                  <a:cubicBezTo>
                    <a:pt x="2124" y="103"/>
                    <a:pt x="2120" y="98"/>
                    <a:pt x="2118" y="98"/>
                  </a:cubicBezTo>
                  <a:cubicBezTo>
                    <a:pt x="2114" y="97"/>
                    <a:pt x="2113" y="96"/>
                    <a:pt x="2110" y="92"/>
                  </a:cubicBezTo>
                  <a:cubicBezTo>
                    <a:pt x="2109" y="90"/>
                    <a:pt x="2103" y="92"/>
                    <a:pt x="2101" y="92"/>
                  </a:cubicBezTo>
                  <a:cubicBezTo>
                    <a:pt x="2102" y="91"/>
                    <a:pt x="2104" y="90"/>
                    <a:pt x="2105" y="89"/>
                  </a:cubicBezTo>
                  <a:cubicBezTo>
                    <a:pt x="2099" y="86"/>
                    <a:pt x="2094" y="86"/>
                    <a:pt x="2090" y="91"/>
                  </a:cubicBezTo>
                  <a:cubicBezTo>
                    <a:pt x="2085" y="96"/>
                    <a:pt x="2082" y="102"/>
                    <a:pt x="2078" y="108"/>
                  </a:cubicBezTo>
                  <a:cubicBezTo>
                    <a:pt x="2077" y="109"/>
                    <a:pt x="2076" y="111"/>
                    <a:pt x="2074" y="112"/>
                  </a:cubicBezTo>
                  <a:close/>
                  <a:moveTo>
                    <a:pt x="2016" y="82"/>
                  </a:moveTo>
                  <a:cubicBezTo>
                    <a:pt x="2020" y="82"/>
                    <a:pt x="2029" y="79"/>
                    <a:pt x="2032" y="83"/>
                  </a:cubicBezTo>
                  <a:cubicBezTo>
                    <a:pt x="2036" y="88"/>
                    <a:pt x="2038" y="95"/>
                    <a:pt x="2044" y="94"/>
                  </a:cubicBezTo>
                  <a:cubicBezTo>
                    <a:pt x="2052" y="94"/>
                    <a:pt x="2056" y="93"/>
                    <a:pt x="2063" y="96"/>
                  </a:cubicBezTo>
                  <a:cubicBezTo>
                    <a:pt x="2069" y="98"/>
                    <a:pt x="2072" y="97"/>
                    <a:pt x="2078" y="95"/>
                  </a:cubicBezTo>
                  <a:cubicBezTo>
                    <a:pt x="2078" y="93"/>
                    <a:pt x="2076" y="89"/>
                    <a:pt x="2076" y="86"/>
                  </a:cubicBezTo>
                  <a:cubicBezTo>
                    <a:pt x="2077" y="84"/>
                    <a:pt x="2080" y="80"/>
                    <a:pt x="2077" y="79"/>
                  </a:cubicBezTo>
                  <a:cubicBezTo>
                    <a:pt x="2071" y="75"/>
                    <a:pt x="2068" y="78"/>
                    <a:pt x="2062" y="81"/>
                  </a:cubicBezTo>
                  <a:cubicBezTo>
                    <a:pt x="2064" y="78"/>
                    <a:pt x="2066" y="76"/>
                    <a:pt x="2068" y="74"/>
                  </a:cubicBezTo>
                  <a:cubicBezTo>
                    <a:pt x="2065" y="73"/>
                    <a:pt x="2058" y="73"/>
                    <a:pt x="2057" y="70"/>
                  </a:cubicBezTo>
                  <a:cubicBezTo>
                    <a:pt x="2056" y="62"/>
                    <a:pt x="2056" y="63"/>
                    <a:pt x="2062" y="61"/>
                  </a:cubicBezTo>
                  <a:cubicBezTo>
                    <a:pt x="2058" y="58"/>
                    <a:pt x="2050" y="49"/>
                    <a:pt x="2045" y="49"/>
                  </a:cubicBezTo>
                  <a:cubicBezTo>
                    <a:pt x="2039" y="49"/>
                    <a:pt x="2043" y="52"/>
                    <a:pt x="2040" y="54"/>
                  </a:cubicBezTo>
                  <a:cubicBezTo>
                    <a:pt x="2036" y="55"/>
                    <a:pt x="2032" y="56"/>
                    <a:pt x="2028" y="57"/>
                  </a:cubicBezTo>
                  <a:cubicBezTo>
                    <a:pt x="2023" y="59"/>
                    <a:pt x="2024" y="60"/>
                    <a:pt x="2023" y="65"/>
                  </a:cubicBezTo>
                  <a:cubicBezTo>
                    <a:pt x="2022" y="67"/>
                    <a:pt x="2015" y="67"/>
                    <a:pt x="2014" y="68"/>
                  </a:cubicBezTo>
                  <a:cubicBezTo>
                    <a:pt x="2012" y="68"/>
                    <a:pt x="2010" y="75"/>
                    <a:pt x="2009" y="77"/>
                  </a:cubicBezTo>
                  <a:cubicBezTo>
                    <a:pt x="2009" y="78"/>
                    <a:pt x="2015" y="82"/>
                    <a:pt x="2016" y="82"/>
                  </a:cubicBezTo>
                  <a:close/>
                  <a:moveTo>
                    <a:pt x="2700" y="234"/>
                  </a:moveTo>
                  <a:cubicBezTo>
                    <a:pt x="2702" y="234"/>
                    <a:pt x="2703" y="235"/>
                    <a:pt x="2705" y="235"/>
                  </a:cubicBezTo>
                  <a:cubicBezTo>
                    <a:pt x="2712" y="233"/>
                    <a:pt x="2717" y="234"/>
                    <a:pt x="2722" y="228"/>
                  </a:cubicBezTo>
                  <a:cubicBezTo>
                    <a:pt x="2719" y="226"/>
                    <a:pt x="2717" y="223"/>
                    <a:pt x="2714" y="223"/>
                  </a:cubicBezTo>
                  <a:cubicBezTo>
                    <a:pt x="2709" y="222"/>
                    <a:pt x="2704" y="222"/>
                    <a:pt x="2699" y="222"/>
                  </a:cubicBezTo>
                  <a:cubicBezTo>
                    <a:pt x="2696" y="222"/>
                    <a:pt x="2691" y="225"/>
                    <a:pt x="2688" y="227"/>
                  </a:cubicBezTo>
                  <a:cubicBezTo>
                    <a:pt x="2687" y="227"/>
                    <a:pt x="2690" y="236"/>
                    <a:pt x="2690" y="237"/>
                  </a:cubicBezTo>
                  <a:cubicBezTo>
                    <a:pt x="2693" y="236"/>
                    <a:pt x="2696" y="235"/>
                    <a:pt x="2700" y="234"/>
                  </a:cubicBezTo>
                  <a:close/>
                  <a:moveTo>
                    <a:pt x="1429" y="259"/>
                  </a:moveTo>
                  <a:cubicBezTo>
                    <a:pt x="1427" y="260"/>
                    <a:pt x="1423" y="260"/>
                    <a:pt x="1424" y="264"/>
                  </a:cubicBezTo>
                  <a:cubicBezTo>
                    <a:pt x="1426" y="263"/>
                    <a:pt x="1427" y="262"/>
                    <a:pt x="1429" y="260"/>
                  </a:cubicBezTo>
                  <a:cubicBezTo>
                    <a:pt x="1429" y="260"/>
                    <a:pt x="1429" y="259"/>
                    <a:pt x="1429" y="259"/>
                  </a:cubicBezTo>
                  <a:close/>
                  <a:moveTo>
                    <a:pt x="1409" y="276"/>
                  </a:moveTo>
                  <a:cubicBezTo>
                    <a:pt x="1411" y="276"/>
                    <a:pt x="1413" y="275"/>
                    <a:pt x="1414" y="273"/>
                  </a:cubicBezTo>
                  <a:cubicBezTo>
                    <a:pt x="1412" y="272"/>
                    <a:pt x="1411" y="272"/>
                    <a:pt x="1409" y="274"/>
                  </a:cubicBezTo>
                  <a:cubicBezTo>
                    <a:pt x="1409" y="274"/>
                    <a:pt x="1409" y="275"/>
                    <a:pt x="1409" y="276"/>
                  </a:cubicBezTo>
                  <a:close/>
                  <a:moveTo>
                    <a:pt x="1420" y="262"/>
                  </a:moveTo>
                  <a:cubicBezTo>
                    <a:pt x="1419" y="264"/>
                    <a:pt x="1417" y="266"/>
                    <a:pt x="1415" y="268"/>
                  </a:cubicBezTo>
                  <a:cubicBezTo>
                    <a:pt x="1417" y="268"/>
                    <a:pt x="1419" y="269"/>
                    <a:pt x="1420" y="269"/>
                  </a:cubicBezTo>
                  <a:cubicBezTo>
                    <a:pt x="1424" y="267"/>
                    <a:pt x="1423" y="265"/>
                    <a:pt x="1420" y="262"/>
                  </a:cubicBezTo>
                  <a:close/>
                  <a:moveTo>
                    <a:pt x="1279" y="401"/>
                  </a:moveTo>
                  <a:cubicBezTo>
                    <a:pt x="1281" y="401"/>
                    <a:pt x="1281" y="401"/>
                    <a:pt x="1283" y="400"/>
                  </a:cubicBezTo>
                  <a:cubicBezTo>
                    <a:pt x="1281" y="400"/>
                    <a:pt x="1281" y="399"/>
                    <a:pt x="1279" y="400"/>
                  </a:cubicBezTo>
                  <a:cubicBezTo>
                    <a:pt x="1280" y="399"/>
                    <a:pt x="1280" y="399"/>
                    <a:pt x="1281" y="399"/>
                  </a:cubicBezTo>
                  <a:cubicBezTo>
                    <a:pt x="1278" y="397"/>
                    <a:pt x="1277" y="400"/>
                    <a:pt x="1277" y="401"/>
                  </a:cubicBezTo>
                  <a:cubicBezTo>
                    <a:pt x="1278" y="401"/>
                    <a:pt x="1278" y="402"/>
                    <a:pt x="1278" y="402"/>
                  </a:cubicBezTo>
                  <a:cubicBezTo>
                    <a:pt x="1279" y="402"/>
                    <a:pt x="1279" y="401"/>
                    <a:pt x="1279" y="401"/>
                  </a:cubicBezTo>
                  <a:close/>
                  <a:moveTo>
                    <a:pt x="1482" y="240"/>
                  </a:moveTo>
                  <a:cubicBezTo>
                    <a:pt x="1483" y="238"/>
                    <a:pt x="1485" y="237"/>
                    <a:pt x="1486" y="235"/>
                  </a:cubicBezTo>
                  <a:cubicBezTo>
                    <a:pt x="1483" y="236"/>
                    <a:pt x="1483" y="238"/>
                    <a:pt x="1480" y="237"/>
                  </a:cubicBezTo>
                  <a:cubicBezTo>
                    <a:pt x="1478" y="236"/>
                    <a:pt x="1476" y="236"/>
                    <a:pt x="1474" y="236"/>
                  </a:cubicBezTo>
                  <a:cubicBezTo>
                    <a:pt x="1475" y="241"/>
                    <a:pt x="1478" y="240"/>
                    <a:pt x="1482" y="240"/>
                  </a:cubicBezTo>
                  <a:close/>
                  <a:moveTo>
                    <a:pt x="1257" y="439"/>
                  </a:moveTo>
                  <a:cubicBezTo>
                    <a:pt x="1258" y="438"/>
                    <a:pt x="1259" y="437"/>
                    <a:pt x="1259" y="435"/>
                  </a:cubicBezTo>
                  <a:cubicBezTo>
                    <a:pt x="1258" y="435"/>
                    <a:pt x="1256" y="436"/>
                    <a:pt x="1257" y="439"/>
                  </a:cubicBezTo>
                  <a:close/>
                  <a:moveTo>
                    <a:pt x="1421" y="270"/>
                  </a:moveTo>
                  <a:cubicBezTo>
                    <a:pt x="1418" y="270"/>
                    <a:pt x="1415" y="269"/>
                    <a:pt x="1415" y="274"/>
                  </a:cubicBezTo>
                  <a:cubicBezTo>
                    <a:pt x="1417" y="273"/>
                    <a:pt x="1419" y="272"/>
                    <a:pt x="1421" y="270"/>
                  </a:cubicBezTo>
                  <a:close/>
                  <a:moveTo>
                    <a:pt x="1262" y="440"/>
                  </a:moveTo>
                  <a:cubicBezTo>
                    <a:pt x="1262" y="441"/>
                    <a:pt x="1263" y="442"/>
                    <a:pt x="1264" y="443"/>
                  </a:cubicBezTo>
                  <a:cubicBezTo>
                    <a:pt x="1265" y="442"/>
                    <a:pt x="1264" y="440"/>
                    <a:pt x="1262" y="440"/>
                  </a:cubicBezTo>
                  <a:close/>
                  <a:moveTo>
                    <a:pt x="1260" y="420"/>
                  </a:moveTo>
                  <a:cubicBezTo>
                    <a:pt x="1260" y="420"/>
                    <a:pt x="1260" y="420"/>
                    <a:pt x="1259" y="420"/>
                  </a:cubicBezTo>
                  <a:cubicBezTo>
                    <a:pt x="1260" y="421"/>
                    <a:pt x="1260" y="421"/>
                    <a:pt x="1261" y="421"/>
                  </a:cubicBezTo>
                  <a:cubicBezTo>
                    <a:pt x="1259" y="422"/>
                    <a:pt x="1259" y="424"/>
                    <a:pt x="1258" y="426"/>
                  </a:cubicBezTo>
                  <a:cubicBezTo>
                    <a:pt x="1258" y="427"/>
                    <a:pt x="1255" y="428"/>
                    <a:pt x="1254" y="430"/>
                  </a:cubicBezTo>
                  <a:cubicBezTo>
                    <a:pt x="1258" y="430"/>
                    <a:pt x="1258" y="432"/>
                    <a:pt x="1255" y="432"/>
                  </a:cubicBezTo>
                  <a:cubicBezTo>
                    <a:pt x="1257" y="434"/>
                    <a:pt x="1262" y="432"/>
                    <a:pt x="1257" y="429"/>
                  </a:cubicBezTo>
                  <a:cubicBezTo>
                    <a:pt x="1260" y="431"/>
                    <a:pt x="1262" y="429"/>
                    <a:pt x="1264" y="427"/>
                  </a:cubicBezTo>
                  <a:cubicBezTo>
                    <a:pt x="1264" y="427"/>
                    <a:pt x="1264" y="427"/>
                    <a:pt x="1264" y="428"/>
                  </a:cubicBezTo>
                  <a:cubicBezTo>
                    <a:pt x="1261" y="429"/>
                    <a:pt x="1261" y="433"/>
                    <a:pt x="1260" y="436"/>
                  </a:cubicBezTo>
                  <a:cubicBezTo>
                    <a:pt x="1259" y="439"/>
                    <a:pt x="1261" y="439"/>
                    <a:pt x="1260" y="442"/>
                  </a:cubicBezTo>
                  <a:cubicBezTo>
                    <a:pt x="1259" y="443"/>
                    <a:pt x="1258" y="444"/>
                    <a:pt x="1259" y="445"/>
                  </a:cubicBezTo>
                  <a:cubicBezTo>
                    <a:pt x="1262" y="447"/>
                    <a:pt x="1261" y="442"/>
                    <a:pt x="1261" y="440"/>
                  </a:cubicBezTo>
                  <a:cubicBezTo>
                    <a:pt x="1262" y="438"/>
                    <a:pt x="1261" y="435"/>
                    <a:pt x="1265" y="433"/>
                  </a:cubicBezTo>
                  <a:cubicBezTo>
                    <a:pt x="1261" y="436"/>
                    <a:pt x="1264" y="440"/>
                    <a:pt x="1267" y="434"/>
                  </a:cubicBezTo>
                  <a:cubicBezTo>
                    <a:pt x="1267" y="435"/>
                    <a:pt x="1267" y="436"/>
                    <a:pt x="1268" y="437"/>
                  </a:cubicBezTo>
                  <a:cubicBezTo>
                    <a:pt x="1265" y="437"/>
                    <a:pt x="1266" y="438"/>
                    <a:pt x="1266" y="440"/>
                  </a:cubicBezTo>
                  <a:cubicBezTo>
                    <a:pt x="1267" y="443"/>
                    <a:pt x="1267" y="442"/>
                    <a:pt x="1266" y="446"/>
                  </a:cubicBezTo>
                  <a:cubicBezTo>
                    <a:pt x="1265" y="449"/>
                    <a:pt x="1262" y="450"/>
                    <a:pt x="1266" y="453"/>
                  </a:cubicBezTo>
                  <a:cubicBezTo>
                    <a:pt x="1266" y="452"/>
                    <a:pt x="1266" y="451"/>
                    <a:pt x="1266" y="450"/>
                  </a:cubicBezTo>
                  <a:cubicBezTo>
                    <a:pt x="1268" y="451"/>
                    <a:pt x="1271" y="453"/>
                    <a:pt x="1269" y="450"/>
                  </a:cubicBezTo>
                  <a:cubicBezTo>
                    <a:pt x="1272" y="452"/>
                    <a:pt x="1276" y="448"/>
                    <a:pt x="1280" y="449"/>
                  </a:cubicBezTo>
                  <a:cubicBezTo>
                    <a:pt x="1273" y="450"/>
                    <a:pt x="1277" y="461"/>
                    <a:pt x="1281" y="458"/>
                  </a:cubicBezTo>
                  <a:cubicBezTo>
                    <a:pt x="1279" y="461"/>
                    <a:pt x="1280" y="467"/>
                    <a:pt x="1282" y="468"/>
                  </a:cubicBezTo>
                  <a:cubicBezTo>
                    <a:pt x="1281" y="469"/>
                    <a:pt x="1281" y="469"/>
                    <a:pt x="1281" y="469"/>
                  </a:cubicBezTo>
                  <a:cubicBezTo>
                    <a:pt x="1280" y="467"/>
                    <a:pt x="1280" y="468"/>
                    <a:pt x="1279" y="467"/>
                  </a:cubicBezTo>
                  <a:cubicBezTo>
                    <a:pt x="1279" y="468"/>
                    <a:pt x="1279" y="468"/>
                    <a:pt x="1279" y="469"/>
                  </a:cubicBezTo>
                  <a:cubicBezTo>
                    <a:pt x="1277" y="469"/>
                    <a:pt x="1274" y="467"/>
                    <a:pt x="1272" y="469"/>
                  </a:cubicBezTo>
                  <a:cubicBezTo>
                    <a:pt x="1272" y="467"/>
                    <a:pt x="1270" y="467"/>
                    <a:pt x="1268" y="467"/>
                  </a:cubicBezTo>
                  <a:cubicBezTo>
                    <a:pt x="1271" y="470"/>
                    <a:pt x="1269" y="472"/>
                    <a:pt x="1267" y="474"/>
                  </a:cubicBezTo>
                  <a:cubicBezTo>
                    <a:pt x="1268" y="474"/>
                    <a:pt x="1270" y="473"/>
                    <a:pt x="1272" y="473"/>
                  </a:cubicBezTo>
                  <a:cubicBezTo>
                    <a:pt x="1271" y="476"/>
                    <a:pt x="1274" y="477"/>
                    <a:pt x="1271" y="481"/>
                  </a:cubicBezTo>
                  <a:cubicBezTo>
                    <a:pt x="1270" y="482"/>
                    <a:pt x="1265" y="483"/>
                    <a:pt x="1263" y="484"/>
                  </a:cubicBezTo>
                  <a:cubicBezTo>
                    <a:pt x="1263" y="485"/>
                    <a:pt x="1263" y="487"/>
                    <a:pt x="1263" y="486"/>
                  </a:cubicBezTo>
                  <a:cubicBezTo>
                    <a:pt x="1265" y="490"/>
                    <a:pt x="1268" y="485"/>
                    <a:pt x="1272" y="487"/>
                  </a:cubicBezTo>
                  <a:cubicBezTo>
                    <a:pt x="1271" y="487"/>
                    <a:pt x="1271" y="488"/>
                    <a:pt x="1270" y="488"/>
                  </a:cubicBezTo>
                  <a:cubicBezTo>
                    <a:pt x="1272" y="488"/>
                    <a:pt x="1276" y="490"/>
                    <a:pt x="1276" y="490"/>
                  </a:cubicBezTo>
                  <a:cubicBezTo>
                    <a:pt x="1279" y="489"/>
                    <a:pt x="1281" y="488"/>
                    <a:pt x="1284" y="487"/>
                  </a:cubicBezTo>
                  <a:cubicBezTo>
                    <a:pt x="1282" y="489"/>
                    <a:pt x="1281" y="491"/>
                    <a:pt x="1280" y="493"/>
                  </a:cubicBezTo>
                  <a:cubicBezTo>
                    <a:pt x="1275" y="492"/>
                    <a:pt x="1270" y="490"/>
                    <a:pt x="1269" y="496"/>
                  </a:cubicBezTo>
                  <a:cubicBezTo>
                    <a:pt x="1268" y="500"/>
                    <a:pt x="1262" y="502"/>
                    <a:pt x="1260" y="505"/>
                  </a:cubicBezTo>
                  <a:cubicBezTo>
                    <a:pt x="1264" y="508"/>
                    <a:pt x="1269" y="499"/>
                    <a:pt x="1275" y="504"/>
                  </a:cubicBezTo>
                  <a:cubicBezTo>
                    <a:pt x="1278" y="495"/>
                    <a:pt x="1280" y="502"/>
                    <a:pt x="1286" y="499"/>
                  </a:cubicBezTo>
                  <a:cubicBezTo>
                    <a:pt x="1288" y="498"/>
                    <a:pt x="1291" y="495"/>
                    <a:pt x="1293" y="495"/>
                  </a:cubicBezTo>
                  <a:cubicBezTo>
                    <a:pt x="1296" y="496"/>
                    <a:pt x="1297" y="498"/>
                    <a:pt x="1299" y="498"/>
                  </a:cubicBezTo>
                  <a:cubicBezTo>
                    <a:pt x="1305" y="496"/>
                    <a:pt x="1308" y="497"/>
                    <a:pt x="1313" y="494"/>
                  </a:cubicBezTo>
                  <a:cubicBezTo>
                    <a:pt x="1320" y="492"/>
                    <a:pt x="1310" y="489"/>
                    <a:pt x="1308" y="489"/>
                  </a:cubicBezTo>
                  <a:cubicBezTo>
                    <a:pt x="1313" y="485"/>
                    <a:pt x="1316" y="483"/>
                    <a:pt x="1317" y="476"/>
                  </a:cubicBezTo>
                  <a:cubicBezTo>
                    <a:pt x="1318" y="469"/>
                    <a:pt x="1306" y="474"/>
                    <a:pt x="1305" y="473"/>
                  </a:cubicBezTo>
                  <a:cubicBezTo>
                    <a:pt x="1309" y="469"/>
                    <a:pt x="1302" y="463"/>
                    <a:pt x="1299" y="463"/>
                  </a:cubicBezTo>
                  <a:cubicBezTo>
                    <a:pt x="1301" y="463"/>
                    <a:pt x="1303" y="463"/>
                    <a:pt x="1304" y="465"/>
                  </a:cubicBezTo>
                  <a:cubicBezTo>
                    <a:pt x="1303" y="456"/>
                    <a:pt x="1295" y="455"/>
                    <a:pt x="1293" y="448"/>
                  </a:cubicBezTo>
                  <a:cubicBezTo>
                    <a:pt x="1290" y="438"/>
                    <a:pt x="1286" y="437"/>
                    <a:pt x="1277" y="436"/>
                  </a:cubicBezTo>
                  <a:cubicBezTo>
                    <a:pt x="1279" y="434"/>
                    <a:pt x="1281" y="433"/>
                    <a:pt x="1283" y="434"/>
                  </a:cubicBezTo>
                  <a:cubicBezTo>
                    <a:pt x="1280" y="428"/>
                    <a:pt x="1292" y="422"/>
                    <a:pt x="1289" y="417"/>
                  </a:cubicBezTo>
                  <a:cubicBezTo>
                    <a:pt x="1287" y="414"/>
                    <a:pt x="1273" y="415"/>
                    <a:pt x="1271" y="419"/>
                  </a:cubicBezTo>
                  <a:cubicBezTo>
                    <a:pt x="1271" y="418"/>
                    <a:pt x="1271" y="418"/>
                    <a:pt x="1271" y="418"/>
                  </a:cubicBezTo>
                  <a:cubicBezTo>
                    <a:pt x="1272" y="417"/>
                    <a:pt x="1272" y="415"/>
                    <a:pt x="1273" y="415"/>
                  </a:cubicBezTo>
                  <a:cubicBezTo>
                    <a:pt x="1272" y="414"/>
                    <a:pt x="1271" y="414"/>
                    <a:pt x="1270" y="413"/>
                  </a:cubicBezTo>
                  <a:cubicBezTo>
                    <a:pt x="1271" y="414"/>
                    <a:pt x="1271" y="413"/>
                    <a:pt x="1272" y="414"/>
                  </a:cubicBezTo>
                  <a:cubicBezTo>
                    <a:pt x="1273" y="410"/>
                    <a:pt x="1279" y="409"/>
                    <a:pt x="1280" y="404"/>
                  </a:cubicBezTo>
                  <a:cubicBezTo>
                    <a:pt x="1277" y="403"/>
                    <a:pt x="1272" y="404"/>
                    <a:pt x="1269" y="406"/>
                  </a:cubicBezTo>
                  <a:cubicBezTo>
                    <a:pt x="1268" y="405"/>
                    <a:pt x="1269" y="405"/>
                    <a:pt x="1267" y="406"/>
                  </a:cubicBezTo>
                  <a:cubicBezTo>
                    <a:pt x="1266" y="403"/>
                    <a:pt x="1263" y="406"/>
                    <a:pt x="1265" y="409"/>
                  </a:cubicBezTo>
                  <a:cubicBezTo>
                    <a:pt x="1264" y="409"/>
                    <a:pt x="1263" y="409"/>
                    <a:pt x="1262" y="409"/>
                  </a:cubicBezTo>
                  <a:cubicBezTo>
                    <a:pt x="1262" y="410"/>
                    <a:pt x="1262" y="410"/>
                    <a:pt x="1261" y="411"/>
                  </a:cubicBezTo>
                  <a:cubicBezTo>
                    <a:pt x="1263" y="412"/>
                    <a:pt x="1263" y="413"/>
                    <a:pt x="1264" y="414"/>
                  </a:cubicBezTo>
                  <a:cubicBezTo>
                    <a:pt x="1263" y="413"/>
                    <a:pt x="1261" y="413"/>
                    <a:pt x="1259" y="414"/>
                  </a:cubicBezTo>
                  <a:cubicBezTo>
                    <a:pt x="1260" y="415"/>
                    <a:pt x="1260" y="417"/>
                    <a:pt x="1260" y="418"/>
                  </a:cubicBezTo>
                  <a:cubicBezTo>
                    <a:pt x="1260" y="418"/>
                    <a:pt x="1259" y="418"/>
                    <a:pt x="1258" y="417"/>
                  </a:cubicBezTo>
                  <a:cubicBezTo>
                    <a:pt x="1258" y="419"/>
                    <a:pt x="1259" y="419"/>
                    <a:pt x="1260" y="420"/>
                  </a:cubicBezTo>
                  <a:close/>
                  <a:moveTo>
                    <a:pt x="1270" y="455"/>
                  </a:moveTo>
                  <a:cubicBezTo>
                    <a:pt x="1268" y="456"/>
                    <a:pt x="1267" y="457"/>
                    <a:pt x="1267" y="459"/>
                  </a:cubicBezTo>
                  <a:cubicBezTo>
                    <a:pt x="1267" y="459"/>
                    <a:pt x="1268" y="460"/>
                    <a:pt x="1268" y="460"/>
                  </a:cubicBezTo>
                  <a:cubicBezTo>
                    <a:pt x="1270" y="458"/>
                    <a:pt x="1271" y="457"/>
                    <a:pt x="1270" y="455"/>
                  </a:cubicBezTo>
                  <a:close/>
                  <a:moveTo>
                    <a:pt x="1434" y="268"/>
                  </a:moveTo>
                  <a:cubicBezTo>
                    <a:pt x="1437" y="264"/>
                    <a:pt x="1440" y="261"/>
                    <a:pt x="1443" y="258"/>
                  </a:cubicBezTo>
                  <a:cubicBezTo>
                    <a:pt x="1440" y="260"/>
                    <a:pt x="1438" y="262"/>
                    <a:pt x="1436" y="263"/>
                  </a:cubicBezTo>
                  <a:cubicBezTo>
                    <a:pt x="1434" y="263"/>
                    <a:pt x="1433" y="265"/>
                    <a:pt x="1434" y="268"/>
                  </a:cubicBezTo>
                  <a:close/>
                  <a:moveTo>
                    <a:pt x="1449" y="249"/>
                  </a:moveTo>
                  <a:cubicBezTo>
                    <a:pt x="1448" y="251"/>
                    <a:pt x="1446" y="252"/>
                    <a:pt x="1444" y="254"/>
                  </a:cubicBezTo>
                  <a:cubicBezTo>
                    <a:pt x="1446" y="254"/>
                    <a:pt x="1448" y="254"/>
                    <a:pt x="1449" y="254"/>
                  </a:cubicBezTo>
                  <a:cubicBezTo>
                    <a:pt x="1451" y="252"/>
                    <a:pt x="1453" y="250"/>
                    <a:pt x="1449" y="249"/>
                  </a:cubicBezTo>
                  <a:close/>
                  <a:moveTo>
                    <a:pt x="1439" y="254"/>
                  </a:moveTo>
                  <a:cubicBezTo>
                    <a:pt x="1435" y="256"/>
                    <a:pt x="1435" y="255"/>
                    <a:pt x="1435" y="259"/>
                  </a:cubicBezTo>
                  <a:cubicBezTo>
                    <a:pt x="1434" y="265"/>
                    <a:pt x="1443" y="257"/>
                    <a:pt x="1445" y="256"/>
                  </a:cubicBezTo>
                  <a:cubicBezTo>
                    <a:pt x="1443" y="253"/>
                    <a:pt x="1441" y="254"/>
                    <a:pt x="1439" y="254"/>
                  </a:cubicBezTo>
                  <a:close/>
                  <a:moveTo>
                    <a:pt x="1457" y="247"/>
                  </a:moveTo>
                  <a:cubicBezTo>
                    <a:pt x="1454" y="246"/>
                    <a:pt x="1451" y="246"/>
                    <a:pt x="1450" y="249"/>
                  </a:cubicBezTo>
                  <a:cubicBezTo>
                    <a:pt x="1451" y="249"/>
                    <a:pt x="1452" y="250"/>
                    <a:pt x="1453" y="250"/>
                  </a:cubicBezTo>
                  <a:cubicBezTo>
                    <a:pt x="1454" y="250"/>
                    <a:pt x="1456" y="249"/>
                    <a:pt x="1457" y="247"/>
                  </a:cubicBezTo>
                  <a:close/>
                  <a:moveTo>
                    <a:pt x="1430" y="264"/>
                  </a:moveTo>
                  <a:cubicBezTo>
                    <a:pt x="1428" y="265"/>
                    <a:pt x="1429" y="268"/>
                    <a:pt x="1427" y="269"/>
                  </a:cubicBezTo>
                  <a:cubicBezTo>
                    <a:pt x="1427" y="267"/>
                    <a:pt x="1427" y="265"/>
                    <a:pt x="1428" y="263"/>
                  </a:cubicBezTo>
                  <a:cubicBezTo>
                    <a:pt x="1425" y="263"/>
                    <a:pt x="1424" y="265"/>
                    <a:pt x="1425" y="268"/>
                  </a:cubicBezTo>
                  <a:cubicBezTo>
                    <a:pt x="1424" y="268"/>
                    <a:pt x="1423" y="268"/>
                    <a:pt x="1423" y="268"/>
                  </a:cubicBezTo>
                  <a:cubicBezTo>
                    <a:pt x="1422" y="271"/>
                    <a:pt x="1423" y="270"/>
                    <a:pt x="1421" y="272"/>
                  </a:cubicBezTo>
                  <a:cubicBezTo>
                    <a:pt x="1424" y="272"/>
                    <a:pt x="1425" y="273"/>
                    <a:pt x="1427" y="271"/>
                  </a:cubicBezTo>
                  <a:cubicBezTo>
                    <a:pt x="1429" y="269"/>
                    <a:pt x="1430" y="268"/>
                    <a:pt x="1432" y="269"/>
                  </a:cubicBezTo>
                  <a:cubicBezTo>
                    <a:pt x="1433" y="267"/>
                    <a:pt x="1433" y="262"/>
                    <a:pt x="1430" y="264"/>
                  </a:cubicBezTo>
                  <a:close/>
                  <a:moveTo>
                    <a:pt x="1423" y="275"/>
                  </a:moveTo>
                  <a:cubicBezTo>
                    <a:pt x="1423" y="279"/>
                    <a:pt x="1421" y="280"/>
                    <a:pt x="1418" y="280"/>
                  </a:cubicBezTo>
                  <a:cubicBezTo>
                    <a:pt x="1419" y="281"/>
                    <a:pt x="1419" y="281"/>
                    <a:pt x="1420" y="282"/>
                  </a:cubicBezTo>
                  <a:cubicBezTo>
                    <a:pt x="1420" y="283"/>
                    <a:pt x="1419" y="284"/>
                    <a:pt x="1419" y="285"/>
                  </a:cubicBezTo>
                  <a:cubicBezTo>
                    <a:pt x="1422" y="281"/>
                    <a:pt x="1424" y="280"/>
                    <a:pt x="1423" y="275"/>
                  </a:cubicBezTo>
                  <a:close/>
                  <a:moveTo>
                    <a:pt x="1426" y="274"/>
                  </a:moveTo>
                  <a:cubicBezTo>
                    <a:pt x="1426" y="274"/>
                    <a:pt x="1425" y="274"/>
                    <a:pt x="1424" y="274"/>
                  </a:cubicBezTo>
                  <a:cubicBezTo>
                    <a:pt x="1424" y="275"/>
                    <a:pt x="1424" y="277"/>
                    <a:pt x="1424" y="278"/>
                  </a:cubicBezTo>
                  <a:cubicBezTo>
                    <a:pt x="1427" y="275"/>
                    <a:pt x="1429" y="273"/>
                    <a:pt x="1431" y="270"/>
                  </a:cubicBezTo>
                  <a:cubicBezTo>
                    <a:pt x="1429" y="270"/>
                    <a:pt x="1427" y="272"/>
                    <a:pt x="1426" y="274"/>
                  </a:cubicBezTo>
                  <a:close/>
                  <a:moveTo>
                    <a:pt x="1462" y="249"/>
                  </a:moveTo>
                  <a:cubicBezTo>
                    <a:pt x="1459" y="246"/>
                    <a:pt x="1453" y="250"/>
                    <a:pt x="1451" y="253"/>
                  </a:cubicBezTo>
                  <a:cubicBezTo>
                    <a:pt x="1452" y="253"/>
                    <a:pt x="1454" y="252"/>
                    <a:pt x="1456" y="252"/>
                  </a:cubicBezTo>
                  <a:cubicBezTo>
                    <a:pt x="1458" y="251"/>
                    <a:pt x="1460" y="250"/>
                    <a:pt x="1462" y="249"/>
                  </a:cubicBezTo>
                  <a:close/>
                  <a:moveTo>
                    <a:pt x="1465" y="244"/>
                  </a:moveTo>
                  <a:cubicBezTo>
                    <a:pt x="1464" y="244"/>
                    <a:pt x="1463" y="244"/>
                    <a:pt x="1462" y="244"/>
                  </a:cubicBezTo>
                  <a:cubicBezTo>
                    <a:pt x="1462" y="245"/>
                    <a:pt x="1462" y="246"/>
                    <a:pt x="1462" y="247"/>
                  </a:cubicBezTo>
                  <a:cubicBezTo>
                    <a:pt x="1465" y="248"/>
                    <a:pt x="1466" y="247"/>
                    <a:pt x="1465" y="244"/>
                  </a:cubicBezTo>
                  <a:close/>
                  <a:moveTo>
                    <a:pt x="1850" y="192"/>
                  </a:moveTo>
                  <a:cubicBezTo>
                    <a:pt x="1845" y="193"/>
                    <a:pt x="1847" y="195"/>
                    <a:pt x="1846" y="200"/>
                  </a:cubicBezTo>
                  <a:cubicBezTo>
                    <a:pt x="1850" y="199"/>
                    <a:pt x="1855" y="198"/>
                    <a:pt x="1859" y="198"/>
                  </a:cubicBezTo>
                  <a:cubicBezTo>
                    <a:pt x="1858" y="193"/>
                    <a:pt x="1854" y="192"/>
                    <a:pt x="1850" y="192"/>
                  </a:cubicBezTo>
                  <a:close/>
                  <a:moveTo>
                    <a:pt x="2309" y="678"/>
                  </a:moveTo>
                  <a:cubicBezTo>
                    <a:pt x="2309" y="680"/>
                    <a:pt x="2309" y="682"/>
                    <a:pt x="2310" y="684"/>
                  </a:cubicBezTo>
                  <a:cubicBezTo>
                    <a:pt x="2315" y="685"/>
                    <a:pt x="2311" y="679"/>
                    <a:pt x="2314" y="679"/>
                  </a:cubicBezTo>
                  <a:cubicBezTo>
                    <a:pt x="2319" y="680"/>
                    <a:pt x="2316" y="685"/>
                    <a:pt x="2315" y="687"/>
                  </a:cubicBezTo>
                  <a:cubicBezTo>
                    <a:pt x="2313" y="691"/>
                    <a:pt x="2313" y="702"/>
                    <a:pt x="2319" y="698"/>
                  </a:cubicBezTo>
                  <a:cubicBezTo>
                    <a:pt x="2324" y="694"/>
                    <a:pt x="2325" y="688"/>
                    <a:pt x="2328" y="682"/>
                  </a:cubicBezTo>
                  <a:cubicBezTo>
                    <a:pt x="2329" y="680"/>
                    <a:pt x="2326" y="677"/>
                    <a:pt x="2326" y="676"/>
                  </a:cubicBezTo>
                  <a:cubicBezTo>
                    <a:pt x="2324" y="673"/>
                    <a:pt x="2322" y="676"/>
                    <a:pt x="2320" y="673"/>
                  </a:cubicBezTo>
                  <a:cubicBezTo>
                    <a:pt x="2324" y="669"/>
                    <a:pt x="2328" y="675"/>
                    <a:pt x="2330" y="667"/>
                  </a:cubicBezTo>
                  <a:cubicBezTo>
                    <a:pt x="2332" y="671"/>
                    <a:pt x="2334" y="669"/>
                    <a:pt x="2336" y="668"/>
                  </a:cubicBezTo>
                  <a:cubicBezTo>
                    <a:pt x="2338" y="667"/>
                    <a:pt x="2342" y="666"/>
                    <a:pt x="2342" y="665"/>
                  </a:cubicBezTo>
                  <a:cubicBezTo>
                    <a:pt x="2345" y="662"/>
                    <a:pt x="2351" y="664"/>
                    <a:pt x="2355" y="665"/>
                  </a:cubicBezTo>
                  <a:cubicBezTo>
                    <a:pt x="2349" y="670"/>
                    <a:pt x="2352" y="673"/>
                    <a:pt x="2357" y="677"/>
                  </a:cubicBezTo>
                  <a:cubicBezTo>
                    <a:pt x="2359" y="674"/>
                    <a:pt x="2361" y="668"/>
                    <a:pt x="2366" y="669"/>
                  </a:cubicBezTo>
                  <a:cubicBezTo>
                    <a:pt x="2363" y="666"/>
                    <a:pt x="2362" y="664"/>
                    <a:pt x="2365" y="661"/>
                  </a:cubicBezTo>
                  <a:cubicBezTo>
                    <a:pt x="2369" y="667"/>
                    <a:pt x="2376" y="665"/>
                    <a:pt x="2380" y="660"/>
                  </a:cubicBezTo>
                  <a:cubicBezTo>
                    <a:pt x="2381" y="661"/>
                    <a:pt x="2382" y="663"/>
                    <a:pt x="2382" y="665"/>
                  </a:cubicBezTo>
                  <a:cubicBezTo>
                    <a:pt x="2384" y="662"/>
                    <a:pt x="2386" y="659"/>
                    <a:pt x="2389" y="656"/>
                  </a:cubicBezTo>
                  <a:cubicBezTo>
                    <a:pt x="2388" y="658"/>
                    <a:pt x="2388" y="660"/>
                    <a:pt x="2388" y="662"/>
                  </a:cubicBezTo>
                  <a:cubicBezTo>
                    <a:pt x="2391" y="660"/>
                    <a:pt x="2392" y="657"/>
                    <a:pt x="2395" y="655"/>
                  </a:cubicBezTo>
                  <a:cubicBezTo>
                    <a:pt x="2396" y="655"/>
                    <a:pt x="2395" y="647"/>
                    <a:pt x="2395" y="645"/>
                  </a:cubicBezTo>
                  <a:cubicBezTo>
                    <a:pt x="2396" y="641"/>
                    <a:pt x="2398" y="641"/>
                    <a:pt x="2398" y="636"/>
                  </a:cubicBezTo>
                  <a:cubicBezTo>
                    <a:pt x="2398" y="632"/>
                    <a:pt x="2397" y="627"/>
                    <a:pt x="2402" y="629"/>
                  </a:cubicBezTo>
                  <a:cubicBezTo>
                    <a:pt x="2402" y="626"/>
                    <a:pt x="2401" y="624"/>
                    <a:pt x="2403" y="622"/>
                  </a:cubicBezTo>
                  <a:cubicBezTo>
                    <a:pt x="2406" y="620"/>
                    <a:pt x="2405" y="616"/>
                    <a:pt x="2405" y="613"/>
                  </a:cubicBezTo>
                  <a:cubicBezTo>
                    <a:pt x="2405" y="610"/>
                    <a:pt x="2403" y="607"/>
                    <a:pt x="2402" y="605"/>
                  </a:cubicBezTo>
                  <a:cubicBezTo>
                    <a:pt x="2400" y="602"/>
                    <a:pt x="2402" y="600"/>
                    <a:pt x="2402" y="597"/>
                  </a:cubicBezTo>
                  <a:cubicBezTo>
                    <a:pt x="2398" y="595"/>
                    <a:pt x="2396" y="598"/>
                    <a:pt x="2397" y="603"/>
                  </a:cubicBezTo>
                  <a:cubicBezTo>
                    <a:pt x="2394" y="594"/>
                    <a:pt x="2389" y="606"/>
                    <a:pt x="2388" y="609"/>
                  </a:cubicBezTo>
                  <a:cubicBezTo>
                    <a:pt x="2387" y="612"/>
                    <a:pt x="2390" y="613"/>
                    <a:pt x="2390" y="615"/>
                  </a:cubicBezTo>
                  <a:cubicBezTo>
                    <a:pt x="2389" y="619"/>
                    <a:pt x="2388" y="622"/>
                    <a:pt x="2386" y="626"/>
                  </a:cubicBezTo>
                  <a:cubicBezTo>
                    <a:pt x="2385" y="631"/>
                    <a:pt x="2381" y="636"/>
                    <a:pt x="2377" y="639"/>
                  </a:cubicBezTo>
                  <a:cubicBezTo>
                    <a:pt x="2374" y="640"/>
                    <a:pt x="2372" y="642"/>
                    <a:pt x="2368" y="642"/>
                  </a:cubicBezTo>
                  <a:cubicBezTo>
                    <a:pt x="2366" y="642"/>
                    <a:pt x="2369" y="637"/>
                    <a:pt x="2370" y="636"/>
                  </a:cubicBezTo>
                  <a:cubicBezTo>
                    <a:pt x="2366" y="637"/>
                    <a:pt x="2364" y="637"/>
                    <a:pt x="2364" y="642"/>
                  </a:cubicBezTo>
                  <a:cubicBezTo>
                    <a:pt x="2364" y="644"/>
                    <a:pt x="2360" y="647"/>
                    <a:pt x="2359" y="649"/>
                  </a:cubicBezTo>
                  <a:cubicBezTo>
                    <a:pt x="2357" y="652"/>
                    <a:pt x="2360" y="654"/>
                    <a:pt x="2357" y="655"/>
                  </a:cubicBezTo>
                  <a:cubicBezTo>
                    <a:pt x="2352" y="657"/>
                    <a:pt x="2354" y="653"/>
                    <a:pt x="2351" y="654"/>
                  </a:cubicBezTo>
                  <a:cubicBezTo>
                    <a:pt x="2346" y="654"/>
                    <a:pt x="2336" y="653"/>
                    <a:pt x="2333" y="658"/>
                  </a:cubicBezTo>
                  <a:cubicBezTo>
                    <a:pt x="2330" y="663"/>
                    <a:pt x="2325" y="666"/>
                    <a:pt x="2319" y="666"/>
                  </a:cubicBezTo>
                  <a:cubicBezTo>
                    <a:pt x="2321" y="673"/>
                    <a:pt x="2313" y="675"/>
                    <a:pt x="2309" y="678"/>
                  </a:cubicBezTo>
                  <a:close/>
                  <a:moveTo>
                    <a:pt x="2301" y="950"/>
                  </a:moveTo>
                  <a:cubicBezTo>
                    <a:pt x="2299" y="952"/>
                    <a:pt x="2295" y="955"/>
                    <a:pt x="2294" y="958"/>
                  </a:cubicBezTo>
                  <a:cubicBezTo>
                    <a:pt x="2291" y="962"/>
                    <a:pt x="2293" y="962"/>
                    <a:pt x="2293" y="966"/>
                  </a:cubicBezTo>
                  <a:cubicBezTo>
                    <a:pt x="2294" y="969"/>
                    <a:pt x="2294" y="972"/>
                    <a:pt x="2294" y="975"/>
                  </a:cubicBezTo>
                  <a:cubicBezTo>
                    <a:pt x="2294" y="977"/>
                    <a:pt x="2298" y="980"/>
                    <a:pt x="2300" y="981"/>
                  </a:cubicBezTo>
                  <a:cubicBezTo>
                    <a:pt x="2299" y="977"/>
                    <a:pt x="2298" y="969"/>
                    <a:pt x="2304" y="971"/>
                  </a:cubicBezTo>
                  <a:cubicBezTo>
                    <a:pt x="2303" y="971"/>
                    <a:pt x="2297" y="966"/>
                    <a:pt x="2300" y="965"/>
                  </a:cubicBezTo>
                  <a:cubicBezTo>
                    <a:pt x="2303" y="964"/>
                    <a:pt x="2304" y="960"/>
                    <a:pt x="2300" y="959"/>
                  </a:cubicBezTo>
                  <a:cubicBezTo>
                    <a:pt x="2300" y="958"/>
                    <a:pt x="2301" y="956"/>
                    <a:pt x="2302" y="955"/>
                  </a:cubicBezTo>
                  <a:cubicBezTo>
                    <a:pt x="2302" y="954"/>
                    <a:pt x="2301" y="952"/>
                    <a:pt x="2301" y="950"/>
                  </a:cubicBezTo>
                  <a:close/>
                  <a:moveTo>
                    <a:pt x="2475" y="1179"/>
                  </a:moveTo>
                  <a:cubicBezTo>
                    <a:pt x="2470" y="1175"/>
                    <a:pt x="2476" y="1170"/>
                    <a:pt x="2469" y="1167"/>
                  </a:cubicBezTo>
                  <a:cubicBezTo>
                    <a:pt x="2468" y="1167"/>
                    <a:pt x="2465" y="1172"/>
                    <a:pt x="2464" y="1169"/>
                  </a:cubicBezTo>
                  <a:cubicBezTo>
                    <a:pt x="2463" y="1166"/>
                    <a:pt x="2462" y="1162"/>
                    <a:pt x="2461" y="1159"/>
                  </a:cubicBezTo>
                  <a:cubicBezTo>
                    <a:pt x="2459" y="1153"/>
                    <a:pt x="2459" y="1150"/>
                    <a:pt x="2454" y="1147"/>
                  </a:cubicBezTo>
                  <a:cubicBezTo>
                    <a:pt x="2452" y="1145"/>
                    <a:pt x="2438" y="1139"/>
                    <a:pt x="2438" y="1137"/>
                  </a:cubicBezTo>
                  <a:cubicBezTo>
                    <a:pt x="2438" y="1131"/>
                    <a:pt x="2439" y="1124"/>
                    <a:pt x="2436" y="1120"/>
                  </a:cubicBezTo>
                  <a:cubicBezTo>
                    <a:pt x="2430" y="1114"/>
                    <a:pt x="2431" y="1111"/>
                    <a:pt x="2430" y="1103"/>
                  </a:cubicBezTo>
                  <a:cubicBezTo>
                    <a:pt x="2430" y="1098"/>
                    <a:pt x="2423" y="1095"/>
                    <a:pt x="2420" y="1098"/>
                  </a:cubicBezTo>
                  <a:cubicBezTo>
                    <a:pt x="2418" y="1085"/>
                    <a:pt x="2414" y="1076"/>
                    <a:pt x="2410" y="1065"/>
                  </a:cubicBezTo>
                  <a:cubicBezTo>
                    <a:pt x="2404" y="1066"/>
                    <a:pt x="2403" y="1077"/>
                    <a:pt x="2402" y="1082"/>
                  </a:cubicBezTo>
                  <a:cubicBezTo>
                    <a:pt x="2400" y="1088"/>
                    <a:pt x="2402" y="1094"/>
                    <a:pt x="2402" y="1100"/>
                  </a:cubicBezTo>
                  <a:cubicBezTo>
                    <a:pt x="2402" y="1107"/>
                    <a:pt x="2398" y="1130"/>
                    <a:pt x="2388" y="1126"/>
                  </a:cubicBezTo>
                  <a:cubicBezTo>
                    <a:pt x="2385" y="1125"/>
                    <a:pt x="2382" y="1119"/>
                    <a:pt x="2378" y="1117"/>
                  </a:cubicBezTo>
                  <a:cubicBezTo>
                    <a:pt x="2372" y="1113"/>
                    <a:pt x="2365" y="1109"/>
                    <a:pt x="2359" y="1105"/>
                  </a:cubicBezTo>
                  <a:cubicBezTo>
                    <a:pt x="2353" y="1102"/>
                    <a:pt x="2356" y="1100"/>
                    <a:pt x="2357" y="1092"/>
                  </a:cubicBezTo>
                  <a:cubicBezTo>
                    <a:pt x="2359" y="1086"/>
                    <a:pt x="2362" y="1083"/>
                    <a:pt x="2366" y="1079"/>
                  </a:cubicBezTo>
                  <a:cubicBezTo>
                    <a:pt x="2360" y="1073"/>
                    <a:pt x="2358" y="1073"/>
                    <a:pt x="2350" y="1072"/>
                  </a:cubicBezTo>
                  <a:cubicBezTo>
                    <a:pt x="2344" y="1071"/>
                    <a:pt x="2337" y="1070"/>
                    <a:pt x="2331" y="1070"/>
                  </a:cubicBezTo>
                  <a:cubicBezTo>
                    <a:pt x="2331" y="1073"/>
                    <a:pt x="2332" y="1076"/>
                    <a:pt x="2332" y="1079"/>
                  </a:cubicBezTo>
                  <a:cubicBezTo>
                    <a:pt x="2325" y="1078"/>
                    <a:pt x="2319" y="1074"/>
                    <a:pt x="2314" y="1081"/>
                  </a:cubicBezTo>
                  <a:cubicBezTo>
                    <a:pt x="2310" y="1087"/>
                    <a:pt x="2309" y="1093"/>
                    <a:pt x="2307" y="1101"/>
                  </a:cubicBezTo>
                  <a:cubicBezTo>
                    <a:pt x="2301" y="1098"/>
                    <a:pt x="2295" y="1095"/>
                    <a:pt x="2289" y="1092"/>
                  </a:cubicBezTo>
                  <a:cubicBezTo>
                    <a:pt x="2287" y="1090"/>
                    <a:pt x="2279" y="1099"/>
                    <a:pt x="2277" y="1100"/>
                  </a:cubicBezTo>
                  <a:cubicBezTo>
                    <a:pt x="2268" y="1109"/>
                    <a:pt x="2254" y="1116"/>
                    <a:pt x="2250" y="1129"/>
                  </a:cubicBezTo>
                  <a:cubicBezTo>
                    <a:pt x="2247" y="1135"/>
                    <a:pt x="2247" y="1141"/>
                    <a:pt x="2241" y="1142"/>
                  </a:cubicBezTo>
                  <a:cubicBezTo>
                    <a:pt x="2232" y="1144"/>
                    <a:pt x="2224" y="1146"/>
                    <a:pt x="2216" y="1148"/>
                  </a:cubicBezTo>
                  <a:cubicBezTo>
                    <a:pt x="2210" y="1149"/>
                    <a:pt x="2207" y="1152"/>
                    <a:pt x="2202" y="1155"/>
                  </a:cubicBezTo>
                  <a:cubicBezTo>
                    <a:pt x="2196" y="1160"/>
                    <a:pt x="2194" y="1161"/>
                    <a:pt x="2192" y="1169"/>
                  </a:cubicBezTo>
                  <a:cubicBezTo>
                    <a:pt x="2190" y="1167"/>
                    <a:pt x="2189" y="1164"/>
                    <a:pt x="2188" y="1161"/>
                  </a:cubicBezTo>
                  <a:cubicBezTo>
                    <a:pt x="2184" y="1172"/>
                    <a:pt x="2182" y="1180"/>
                    <a:pt x="2186" y="1191"/>
                  </a:cubicBezTo>
                  <a:cubicBezTo>
                    <a:pt x="2188" y="1197"/>
                    <a:pt x="2188" y="1198"/>
                    <a:pt x="2185" y="1204"/>
                  </a:cubicBezTo>
                  <a:cubicBezTo>
                    <a:pt x="2184" y="1209"/>
                    <a:pt x="2187" y="1212"/>
                    <a:pt x="2189" y="1216"/>
                  </a:cubicBezTo>
                  <a:cubicBezTo>
                    <a:pt x="2194" y="1227"/>
                    <a:pt x="2197" y="1237"/>
                    <a:pt x="2199" y="1248"/>
                  </a:cubicBezTo>
                  <a:cubicBezTo>
                    <a:pt x="2199" y="1252"/>
                    <a:pt x="2203" y="1264"/>
                    <a:pt x="2201" y="1267"/>
                  </a:cubicBezTo>
                  <a:cubicBezTo>
                    <a:pt x="2201" y="1269"/>
                    <a:pt x="2191" y="1274"/>
                    <a:pt x="2196" y="1278"/>
                  </a:cubicBezTo>
                  <a:cubicBezTo>
                    <a:pt x="2200" y="1280"/>
                    <a:pt x="2204" y="1286"/>
                    <a:pt x="2209" y="1286"/>
                  </a:cubicBezTo>
                  <a:cubicBezTo>
                    <a:pt x="2213" y="1286"/>
                    <a:pt x="2219" y="1287"/>
                    <a:pt x="2223" y="1284"/>
                  </a:cubicBezTo>
                  <a:cubicBezTo>
                    <a:pt x="2228" y="1279"/>
                    <a:pt x="2230" y="1277"/>
                    <a:pt x="2236" y="1276"/>
                  </a:cubicBezTo>
                  <a:cubicBezTo>
                    <a:pt x="2241" y="1275"/>
                    <a:pt x="2246" y="1275"/>
                    <a:pt x="2251" y="1275"/>
                  </a:cubicBezTo>
                  <a:cubicBezTo>
                    <a:pt x="2255" y="1274"/>
                    <a:pt x="2258" y="1274"/>
                    <a:pt x="2262" y="1274"/>
                  </a:cubicBezTo>
                  <a:cubicBezTo>
                    <a:pt x="2263" y="1274"/>
                    <a:pt x="2265" y="1269"/>
                    <a:pt x="2266" y="1268"/>
                  </a:cubicBezTo>
                  <a:cubicBezTo>
                    <a:pt x="2268" y="1264"/>
                    <a:pt x="2275" y="1262"/>
                    <a:pt x="2279" y="1260"/>
                  </a:cubicBezTo>
                  <a:cubicBezTo>
                    <a:pt x="2283" y="1258"/>
                    <a:pt x="2289" y="1261"/>
                    <a:pt x="2292" y="1259"/>
                  </a:cubicBezTo>
                  <a:cubicBezTo>
                    <a:pt x="2295" y="1257"/>
                    <a:pt x="2301" y="1252"/>
                    <a:pt x="2304" y="1252"/>
                  </a:cubicBezTo>
                  <a:cubicBezTo>
                    <a:pt x="2316" y="1254"/>
                    <a:pt x="2326" y="1255"/>
                    <a:pt x="2337" y="1259"/>
                  </a:cubicBezTo>
                  <a:cubicBezTo>
                    <a:pt x="2344" y="1262"/>
                    <a:pt x="2345" y="1263"/>
                    <a:pt x="2349" y="1270"/>
                  </a:cubicBezTo>
                  <a:cubicBezTo>
                    <a:pt x="2351" y="1275"/>
                    <a:pt x="2354" y="1279"/>
                    <a:pt x="2357" y="1283"/>
                  </a:cubicBezTo>
                  <a:cubicBezTo>
                    <a:pt x="2363" y="1276"/>
                    <a:pt x="2368" y="1270"/>
                    <a:pt x="2373" y="1262"/>
                  </a:cubicBezTo>
                  <a:cubicBezTo>
                    <a:pt x="2376" y="1271"/>
                    <a:pt x="2370" y="1278"/>
                    <a:pt x="2366" y="1285"/>
                  </a:cubicBezTo>
                  <a:cubicBezTo>
                    <a:pt x="2373" y="1287"/>
                    <a:pt x="2373" y="1282"/>
                    <a:pt x="2376" y="1275"/>
                  </a:cubicBezTo>
                  <a:cubicBezTo>
                    <a:pt x="2377" y="1280"/>
                    <a:pt x="2375" y="1291"/>
                    <a:pt x="2380" y="1291"/>
                  </a:cubicBezTo>
                  <a:cubicBezTo>
                    <a:pt x="2384" y="1291"/>
                    <a:pt x="2387" y="1299"/>
                    <a:pt x="2388" y="1303"/>
                  </a:cubicBezTo>
                  <a:cubicBezTo>
                    <a:pt x="2390" y="1315"/>
                    <a:pt x="2399" y="1319"/>
                    <a:pt x="2410" y="1320"/>
                  </a:cubicBezTo>
                  <a:cubicBezTo>
                    <a:pt x="2417" y="1322"/>
                    <a:pt x="2418" y="1322"/>
                    <a:pt x="2423" y="1318"/>
                  </a:cubicBezTo>
                  <a:cubicBezTo>
                    <a:pt x="2429" y="1313"/>
                    <a:pt x="2429" y="1315"/>
                    <a:pt x="2434" y="1321"/>
                  </a:cubicBezTo>
                  <a:cubicBezTo>
                    <a:pt x="2436" y="1324"/>
                    <a:pt x="2443" y="1322"/>
                    <a:pt x="2445" y="1319"/>
                  </a:cubicBezTo>
                  <a:cubicBezTo>
                    <a:pt x="2450" y="1314"/>
                    <a:pt x="2451" y="1313"/>
                    <a:pt x="2459" y="1313"/>
                  </a:cubicBezTo>
                  <a:cubicBezTo>
                    <a:pt x="2471" y="1313"/>
                    <a:pt x="2470" y="1296"/>
                    <a:pt x="2472" y="1285"/>
                  </a:cubicBezTo>
                  <a:cubicBezTo>
                    <a:pt x="2473" y="1276"/>
                    <a:pt x="2483" y="1270"/>
                    <a:pt x="2486" y="1261"/>
                  </a:cubicBezTo>
                  <a:cubicBezTo>
                    <a:pt x="2488" y="1250"/>
                    <a:pt x="2494" y="1237"/>
                    <a:pt x="2494" y="1226"/>
                  </a:cubicBezTo>
                  <a:cubicBezTo>
                    <a:pt x="2494" y="1215"/>
                    <a:pt x="2491" y="1203"/>
                    <a:pt x="2489" y="1193"/>
                  </a:cubicBezTo>
                  <a:cubicBezTo>
                    <a:pt x="2484" y="1188"/>
                    <a:pt x="2479" y="1184"/>
                    <a:pt x="2475" y="1179"/>
                  </a:cubicBezTo>
                  <a:close/>
                  <a:moveTo>
                    <a:pt x="2281" y="1001"/>
                  </a:moveTo>
                  <a:cubicBezTo>
                    <a:pt x="2278" y="1008"/>
                    <a:pt x="2290" y="1005"/>
                    <a:pt x="2291" y="1004"/>
                  </a:cubicBezTo>
                  <a:cubicBezTo>
                    <a:pt x="2291" y="1000"/>
                    <a:pt x="2282" y="996"/>
                    <a:pt x="2281" y="1001"/>
                  </a:cubicBezTo>
                  <a:close/>
                  <a:moveTo>
                    <a:pt x="2321" y="1070"/>
                  </a:moveTo>
                  <a:cubicBezTo>
                    <a:pt x="2317" y="1072"/>
                    <a:pt x="2313" y="1067"/>
                    <a:pt x="2312" y="1074"/>
                  </a:cubicBezTo>
                  <a:cubicBezTo>
                    <a:pt x="2316" y="1074"/>
                    <a:pt x="2319" y="1076"/>
                    <a:pt x="2322" y="1074"/>
                  </a:cubicBezTo>
                  <a:cubicBezTo>
                    <a:pt x="2324" y="1073"/>
                    <a:pt x="2325" y="1069"/>
                    <a:pt x="2321" y="1070"/>
                  </a:cubicBezTo>
                  <a:close/>
                  <a:moveTo>
                    <a:pt x="2490" y="1015"/>
                  </a:moveTo>
                  <a:cubicBezTo>
                    <a:pt x="2492" y="1010"/>
                    <a:pt x="2492" y="1010"/>
                    <a:pt x="2490" y="1006"/>
                  </a:cubicBezTo>
                  <a:cubicBezTo>
                    <a:pt x="2490" y="1006"/>
                    <a:pt x="2488" y="1007"/>
                    <a:pt x="2488" y="1006"/>
                  </a:cubicBezTo>
                  <a:cubicBezTo>
                    <a:pt x="2487" y="1005"/>
                    <a:pt x="2486" y="1003"/>
                    <a:pt x="2486" y="1003"/>
                  </a:cubicBezTo>
                  <a:cubicBezTo>
                    <a:pt x="2482" y="1000"/>
                    <a:pt x="2477" y="997"/>
                    <a:pt x="2473" y="995"/>
                  </a:cubicBezTo>
                  <a:cubicBezTo>
                    <a:pt x="2472" y="1000"/>
                    <a:pt x="2490" y="1002"/>
                    <a:pt x="2488" y="1011"/>
                  </a:cubicBezTo>
                  <a:cubicBezTo>
                    <a:pt x="2488" y="1012"/>
                    <a:pt x="2489" y="1013"/>
                    <a:pt x="2490" y="1015"/>
                  </a:cubicBezTo>
                  <a:close/>
                  <a:moveTo>
                    <a:pt x="2451" y="1341"/>
                  </a:moveTo>
                  <a:cubicBezTo>
                    <a:pt x="2448" y="1342"/>
                    <a:pt x="2441" y="1347"/>
                    <a:pt x="2439" y="1346"/>
                  </a:cubicBezTo>
                  <a:cubicBezTo>
                    <a:pt x="2435" y="1344"/>
                    <a:pt x="2430" y="1342"/>
                    <a:pt x="2426" y="1340"/>
                  </a:cubicBezTo>
                  <a:cubicBezTo>
                    <a:pt x="2425" y="1347"/>
                    <a:pt x="2426" y="1355"/>
                    <a:pt x="2429" y="1361"/>
                  </a:cubicBezTo>
                  <a:cubicBezTo>
                    <a:pt x="2432" y="1368"/>
                    <a:pt x="2436" y="1370"/>
                    <a:pt x="2443" y="1371"/>
                  </a:cubicBezTo>
                  <a:cubicBezTo>
                    <a:pt x="2451" y="1373"/>
                    <a:pt x="2459" y="1344"/>
                    <a:pt x="2451" y="1341"/>
                  </a:cubicBezTo>
                  <a:close/>
                  <a:moveTo>
                    <a:pt x="2463" y="1020"/>
                  </a:moveTo>
                  <a:cubicBezTo>
                    <a:pt x="2460" y="1021"/>
                    <a:pt x="2457" y="1020"/>
                    <a:pt x="2454" y="1021"/>
                  </a:cubicBezTo>
                  <a:cubicBezTo>
                    <a:pt x="2456" y="1026"/>
                    <a:pt x="2465" y="1028"/>
                    <a:pt x="2470" y="1027"/>
                  </a:cubicBezTo>
                  <a:cubicBezTo>
                    <a:pt x="2473" y="1026"/>
                    <a:pt x="2478" y="1025"/>
                    <a:pt x="2479" y="1021"/>
                  </a:cubicBezTo>
                  <a:cubicBezTo>
                    <a:pt x="2480" y="1020"/>
                    <a:pt x="2487" y="1021"/>
                    <a:pt x="2482" y="1016"/>
                  </a:cubicBezTo>
                  <a:cubicBezTo>
                    <a:pt x="2488" y="1015"/>
                    <a:pt x="2486" y="1010"/>
                    <a:pt x="2482" y="1008"/>
                  </a:cubicBezTo>
                  <a:cubicBezTo>
                    <a:pt x="2478" y="1005"/>
                    <a:pt x="2479" y="1013"/>
                    <a:pt x="2479" y="1015"/>
                  </a:cubicBezTo>
                  <a:cubicBezTo>
                    <a:pt x="2479" y="1015"/>
                    <a:pt x="2465" y="1025"/>
                    <a:pt x="2468" y="1017"/>
                  </a:cubicBezTo>
                  <a:cubicBezTo>
                    <a:pt x="2468" y="1016"/>
                    <a:pt x="2466" y="1020"/>
                    <a:pt x="2463" y="1020"/>
                  </a:cubicBezTo>
                  <a:close/>
                  <a:moveTo>
                    <a:pt x="2434" y="1020"/>
                  </a:moveTo>
                  <a:cubicBezTo>
                    <a:pt x="2432" y="1017"/>
                    <a:pt x="2434" y="1013"/>
                    <a:pt x="2430" y="1010"/>
                  </a:cubicBezTo>
                  <a:cubicBezTo>
                    <a:pt x="2427" y="1008"/>
                    <a:pt x="2423" y="1006"/>
                    <a:pt x="2420" y="1004"/>
                  </a:cubicBezTo>
                  <a:cubicBezTo>
                    <a:pt x="2415" y="1001"/>
                    <a:pt x="2408" y="999"/>
                    <a:pt x="2402" y="997"/>
                  </a:cubicBezTo>
                  <a:cubicBezTo>
                    <a:pt x="2393" y="994"/>
                    <a:pt x="2384" y="990"/>
                    <a:pt x="2376" y="987"/>
                  </a:cubicBezTo>
                  <a:cubicBezTo>
                    <a:pt x="2371" y="985"/>
                    <a:pt x="2364" y="989"/>
                    <a:pt x="2361" y="992"/>
                  </a:cubicBezTo>
                  <a:cubicBezTo>
                    <a:pt x="2360" y="994"/>
                    <a:pt x="2356" y="1002"/>
                    <a:pt x="2354" y="1001"/>
                  </a:cubicBezTo>
                  <a:cubicBezTo>
                    <a:pt x="2351" y="999"/>
                    <a:pt x="2349" y="999"/>
                    <a:pt x="2347" y="995"/>
                  </a:cubicBezTo>
                  <a:cubicBezTo>
                    <a:pt x="2345" y="990"/>
                    <a:pt x="2344" y="987"/>
                    <a:pt x="2344" y="982"/>
                  </a:cubicBezTo>
                  <a:cubicBezTo>
                    <a:pt x="2343" y="977"/>
                    <a:pt x="2342" y="978"/>
                    <a:pt x="2337" y="977"/>
                  </a:cubicBezTo>
                  <a:cubicBezTo>
                    <a:pt x="2330" y="975"/>
                    <a:pt x="2323" y="977"/>
                    <a:pt x="2319" y="984"/>
                  </a:cubicBezTo>
                  <a:cubicBezTo>
                    <a:pt x="2322" y="985"/>
                    <a:pt x="2324" y="985"/>
                    <a:pt x="2327" y="986"/>
                  </a:cubicBezTo>
                  <a:cubicBezTo>
                    <a:pt x="2328" y="986"/>
                    <a:pt x="2327" y="990"/>
                    <a:pt x="2328" y="991"/>
                  </a:cubicBezTo>
                  <a:cubicBezTo>
                    <a:pt x="2332" y="993"/>
                    <a:pt x="2338" y="992"/>
                    <a:pt x="2342" y="991"/>
                  </a:cubicBezTo>
                  <a:cubicBezTo>
                    <a:pt x="2342" y="992"/>
                    <a:pt x="2342" y="994"/>
                    <a:pt x="2342" y="995"/>
                  </a:cubicBezTo>
                  <a:cubicBezTo>
                    <a:pt x="2336" y="993"/>
                    <a:pt x="2333" y="994"/>
                    <a:pt x="2327" y="996"/>
                  </a:cubicBezTo>
                  <a:cubicBezTo>
                    <a:pt x="2330" y="1000"/>
                    <a:pt x="2332" y="1004"/>
                    <a:pt x="2334" y="1008"/>
                  </a:cubicBezTo>
                  <a:cubicBezTo>
                    <a:pt x="2337" y="1005"/>
                    <a:pt x="2339" y="1003"/>
                    <a:pt x="2341" y="1000"/>
                  </a:cubicBezTo>
                  <a:cubicBezTo>
                    <a:pt x="2342" y="1006"/>
                    <a:pt x="2342" y="1006"/>
                    <a:pt x="2347" y="1008"/>
                  </a:cubicBezTo>
                  <a:cubicBezTo>
                    <a:pt x="2353" y="1011"/>
                    <a:pt x="2359" y="1014"/>
                    <a:pt x="2366" y="1016"/>
                  </a:cubicBezTo>
                  <a:cubicBezTo>
                    <a:pt x="2368" y="1017"/>
                    <a:pt x="2374" y="1018"/>
                    <a:pt x="2376" y="1021"/>
                  </a:cubicBezTo>
                  <a:cubicBezTo>
                    <a:pt x="2378" y="1026"/>
                    <a:pt x="2380" y="1031"/>
                    <a:pt x="2382" y="1036"/>
                  </a:cubicBezTo>
                  <a:cubicBezTo>
                    <a:pt x="2375" y="1038"/>
                    <a:pt x="2374" y="1037"/>
                    <a:pt x="2373" y="1045"/>
                  </a:cubicBezTo>
                  <a:cubicBezTo>
                    <a:pt x="2378" y="1045"/>
                    <a:pt x="2384" y="1044"/>
                    <a:pt x="2389" y="1044"/>
                  </a:cubicBezTo>
                  <a:cubicBezTo>
                    <a:pt x="2392" y="1044"/>
                    <a:pt x="2394" y="1052"/>
                    <a:pt x="2398" y="1052"/>
                  </a:cubicBezTo>
                  <a:cubicBezTo>
                    <a:pt x="2404" y="1053"/>
                    <a:pt x="2409" y="1054"/>
                    <a:pt x="2414" y="1051"/>
                  </a:cubicBezTo>
                  <a:cubicBezTo>
                    <a:pt x="2417" y="1049"/>
                    <a:pt x="2418" y="1040"/>
                    <a:pt x="2421" y="1041"/>
                  </a:cubicBezTo>
                  <a:cubicBezTo>
                    <a:pt x="2424" y="1041"/>
                    <a:pt x="2433" y="1041"/>
                    <a:pt x="2435" y="1043"/>
                  </a:cubicBezTo>
                  <a:cubicBezTo>
                    <a:pt x="2440" y="1048"/>
                    <a:pt x="2444" y="1052"/>
                    <a:pt x="2448" y="1057"/>
                  </a:cubicBezTo>
                  <a:cubicBezTo>
                    <a:pt x="2452" y="1060"/>
                    <a:pt x="2457" y="1060"/>
                    <a:pt x="2461" y="1061"/>
                  </a:cubicBezTo>
                  <a:cubicBezTo>
                    <a:pt x="2465" y="1061"/>
                    <a:pt x="2470" y="1065"/>
                    <a:pt x="2472" y="1064"/>
                  </a:cubicBezTo>
                  <a:cubicBezTo>
                    <a:pt x="2470" y="1062"/>
                    <a:pt x="2464" y="1058"/>
                    <a:pt x="2467" y="1055"/>
                  </a:cubicBezTo>
                  <a:cubicBezTo>
                    <a:pt x="2464" y="1055"/>
                    <a:pt x="2460" y="1055"/>
                    <a:pt x="2462" y="1051"/>
                  </a:cubicBezTo>
                  <a:cubicBezTo>
                    <a:pt x="2455" y="1050"/>
                    <a:pt x="2455" y="1049"/>
                    <a:pt x="2452" y="1042"/>
                  </a:cubicBezTo>
                  <a:cubicBezTo>
                    <a:pt x="2451" y="1040"/>
                    <a:pt x="2448" y="1039"/>
                    <a:pt x="2446" y="1038"/>
                  </a:cubicBezTo>
                  <a:cubicBezTo>
                    <a:pt x="2445" y="1037"/>
                    <a:pt x="2444" y="1033"/>
                    <a:pt x="2443" y="1031"/>
                  </a:cubicBezTo>
                  <a:cubicBezTo>
                    <a:pt x="2446" y="1031"/>
                    <a:pt x="2448" y="1031"/>
                    <a:pt x="2450" y="1030"/>
                  </a:cubicBezTo>
                  <a:cubicBezTo>
                    <a:pt x="2451" y="1021"/>
                    <a:pt x="2438" y="1024"/>
                    <a:pt x="2434" y="1020"/>
                  </a:cubicBezTo>
                  <a:close/>
                  <a:moveTo>
                    <a:pt x="2406" y="496"/>
                  </a:moveTo>
                  <a:cubicBezTo>
                    <a:pt x="2406" y="501"/>
                    <a:pt x="2407" y="506"/>
                    <a:pt x="2405" y="511"/>
                  </a:cubicBezTo>
                  <a:cubicBezTo>
                    <a:pt x="2402" y="517"/>
                    <a:pt x="2404" y="518"/>
                    <a:pt x="2405" y="524"/>
                  </a:cubicBezTo>
                  <a:cubicBezTo>
                    <a:pt x="2406" y="528"/>
                    <a:pt x="2406" y="528"/>
                    <a:pt x="2404" y="531"/>
                  </a:cubicBezTo>
                  <a:cubicBezTo>
                    <a:pt x="2403" y="533"/>
                    <a:pt x="2404" y="536"/>
                    <a:pt x="2404" y="538"/>
                  </a:cubicBezTo>
                  <a:cubicBezTo>
                    <a:pt x="2404" y="544"/>
                    <a:pt x="2403" y="545"/>
                    <a:pt x="2406" y="551"/>
                  </a:cubicBezTo>
                  <a:cubicBezTo>
                    <a:pt x="2406" y="548"/>
                    <a:pt x="2406" y="543"/>
                    <a:pt x="2410" y="542"/>
                  </a:cubicBezTo>
                  <a:cubicBezTo>
                    <a:pt x="2414" y="541"/>
                    <a:pt x="2416" y="546"/>
                    <a:pt x="2416" y="550"/>
                  </a:cubicBezTo>
                  <a:cubicBezTo>
                    <a:pt x="2420" y="546"/>
                    <a:pt x="2415" y="540"/>
                    <a:pt x="2413" y="536"/>
                  </a:cubicBezTo>
                  <a:cubicBezTo>
                    <a:pt x="2410" y="531"/>
                    <a:pt x="2409" y="530"/>
                    <a:pt x="2410" y="525"/>
                  </a:cubicBezTo>
                  <a:cubicBezTo>
                    <a:pt x="2413" y="518"/>
                    <a:pt x="2412" y="516"/>
                    <a:pt x="2419" y="514"/>
                  </a:cubicBezTo>
                  <a:cubicBezTo>
                    <a:pt x="2423" y="513"/>
                    <a:pt x="2423" y="521"/>
                    <a:pt x="2427" y="521"/>
                  </a:cubicBezTo>
                  <a:cubicBezTo>
                    <a:pt x="2424" y="515"/>
                    <a:pt x="2422" y="509"/>
                    <a:pt x="2420" y="502"/>
                  </a:cubicBezTo>
                  <a:cubicBezTo>
                    <a:pt x="2419" y="498"/>
                    <a:pt x="2418" y="495"/>
                    <a:pt x="2418" y="491"/>
                  </a:cubicBezTo>
                  <a:cubicBezTo>
                    <a:pt x="2417" y="489"/>
                    <a:pt x="2414" y="487"/>
                    <a:pt x="2414" y="485"/>
                  </a:cubicBezTo>
                  <a:cubicBezTo>
                    <a:pt x="2413" y="477"/>
                    <a:pt x="2419" y="473"/>
                    <a:pt x="2415" y="466"/>
                  </a:cubicBezTo>
                  <a:cubicBezTo>
                    <a:pt x="2413" y="462"/>
                    <a:pt x="2415" y="451"/>
                    <a:pt x="2408" y="457"/>
                  </a:cubicBezTo>
                  <a:cubicBezTo>
                    <a:pt x="2411" y="459"/>
                    <a:pt x="2412" y="464"/>
                    <a:pt x="2409" y="466"/>
                  </a:cubicBezTo>
                  <a:cubicBezTo>
                    <a:pt x="2408" y="467"/>
                    <a:pt x="2408" y="465"/>
                    <a:pt x="2406" y="467"/>
                  </a:cubicBezTo>
                  <a:cubicBezTo>
                    <a:pt x="2403" y="469"/>
                    <a:pt x="2404" y="469"/>
                    <a:pt x="2405" y="472"/>
                  </a:cubicBezTo>
                  <a:cubicBezTo>
                    <a:pt x="2406" y="476"/>
                    <a:pt x="2404" y="482"/>
                    <a:pt x="2403" y="486"/>
                  </a:cubicBezTo>
                  <a:cubicBezTo>
                    <a:pt x="2402" y="489"/>
                    <a:pt x="2410" y="492"/>
                    <a:pt x="2406" y="496"/>
                  </a:cubicBezTo>
                  <a:close/>
                  <a:moveTo>
                    <a:pt x="2266" y="891"/>
                  </a:moveTo>
                  <a:cubicBezTo>
                    <a:pt x="2270" y="892"/>
                    <a:pt x="2272" y="886"/>
                    <a:pt x="2267" y="886"/>
                  </a:cubicBezTo>
                  <a:cubicBezTo>
                    <a:pt x="2266" y="887"/>
                    <a:pt x="2262" y="890"/>
                    <a:pt x="2266" y="891"/>
                  </a:cubicBezTo>
                  <a:close/>
                  <a:moveTo>
                    <a:pt x="2260" y="892"/>
                  </a:moveTo>
                  <a:cubicBezTo>
                    <a:pt x="2261" y="889"/>
                    <a:pt x="2263" y="886"/>
                    <a:pt x="2265" y="884"/>
                  </a:cubicBezTo>
                  <a:cubicBezTo>
                    <a:pt x="2267" y="883"/>
                    <a:pt x="2266" y="878"/>
                    <a:pt x="2267" y="876"/>
                  </a:cubicBezTo>
                  <a:cubicBezTo>
                    <a:pt x="2266" y="876"/>
                    <a:pt x="2266" y="876"/>
                    <a:pt x="2265" y="876"/>
                  </a:cubicBezTo>
                  <a:cubicBezTo>
                    <a:pt x="2264" y="881"/>
                    <a:pt x="2260" y="887"/>
                    <a:pt x="2260" y="892"/>
                  </a:cubicBezTo>
                  <a:close/>
                  <a:moveTo>
                    <a:pt x="2273" y="875"/>
                  </a:moveTo>
                  <a:cubicBezTo>
                    <a:pt x="2271" y="876"/>
                    <a:pt x="2269" y="876"/>
                    <a:pt x="2268" y="874"/>
                  </a:cubicBezTo>
                  <a:cubicBezTo>
                    <a:pt x="2268" y="876"/>
                    <a:pt x="2268" y="878"/>
                    <a:pt x="2269" y="880"/>
                  </a:cubicBezTo>
                  <a:cubicBezTo>
                    <a:pt x="2272" y="877"/>
                    <a:pt x="2270" y="885"/>
                    <a:pt x="2273" y="887"/>
                  </a:cubicBezTo>
                  <a:cubicBezTo>
                    <a:pt x="2273" y="886"/>
                    <a:pt x="2273" y="885"/>
                    <a:pt x="2273" y="884"/>
                  </a:cubicBezTo>
                  <a:cubicBezTo>
                    <a:pt x="2274" y="885"/>
                    <a:pt x="2274" y="886"/>
                    <a:pt x="2275" y="887"/>
                  </a:cubicBezTo>
                  <a:cubicBezTo>
                    <a:pt x="2277" y="884"/>
                    <a:pt x="2273" y="879"/>
                    <a:pt x="2273" y="875"/>
                  </a:cubicBezTo>
                  <a:close/>
                  <a:moveTo>
                    <a:pt x="2262" y="868"/>
                  </a:moveTo>
                  <a:cubicBezTo>
                    <a:pt x="2263" y="870"/>
                    <a:pt x="2264" y="872"/>
                    <a:pt x="2266" y="873"/>
                  </a:cubicBezTo>
                  <a:cubicBezTo>
                    <a:pt x="2266" y="872"/>
                    <a:pt x="2266" y="869"/>
                    <a:pt x="2266" y="868"/>
                  </a:cubicBezTo>
                  <a:cubicBezTo>
                    <a:pt x="2263" y="868"/>
                    <a:pt x="2264" y="864"/>
                    <a:pt x="2259" y="865"/>
                  </a:cubicBezTo>
                  <a:cubicBezTo>
                    <a:pt x="2261" y="867"/>
                    <a:pt x="2260" y="869"/>
                    <a:pt x="2258" y="871"/>
                  </a:cubicBezTo>
                  <a:cubicBezTo>
                    <a:pt x="2259" y="870"/>
                    <a:pt x="2261" y="869"/>
                    <a:pt x="2262" y="868"/>
                  </a:cubicBezTo>
                  <a:close/>
                  <a:moveTo>
                    <a:pt x="2268" y="865"/>
                  </a:moveTo>
                  <a:cubicBezTo>
                    <a:pt x="2268" y="868"/>
                    <a:pt x="2270" y="869"/>
                    <a:pt x="2272" y="871"/>
                  </a:cubicBezTo>
                  <a:cubicBezTo>
                    <a:pt x="2274" y="873"/>
                    <a:pt x="2272" y="873"/>
                    <a:pt x="2273" y="875"/>
                  </a:cubicBezTo>
                  <a:cubicBezTo>
                    <a:pt x="2279" y="882"/>
                    <a:pt x="2278" y="873"/>
                    <a:pt x="2277" y="869"/>
                  </a:cubicBezTo>
                  <a:cubicBezTo>
                    <a:pt x="2276" y="864"/>
                    <a:pt x="2271" y="865"/>
                    <a:pt x="2268" y="865"/>
                  </a:cubicBezTo>
                  <a:close/>
                  <a:moveTo>
                    <a:pt x="2249" y="872"/>
                  </a:moveTo>
                  <a:cubicBezTo>
                    <a:pt x="2250" y="881"/>
                    <a:pt x="2248" y="887"/>
                    <a:pt x="2258" y="883"/>
                  </a:cubicBezTo>
                  <a:cubicBezTo>
                    <a:pt x="2255" y="886"/>
                    <a:pt x="2250" y="891"/>
                    <a:pt x="2255" y="893"/>
                  </a:cubicBezTo>
                  <a:cubicBezTo>
                    <a:pt x="2257" y="894"/>
                    <a:pt x="2256" y="897"/>
                    <a:pt x="2259" y="896"/>
                  </a:cubicBezTo>
                  <a:cubicBezTo>
                    <a:pt x="2261" y="896"/>
                    <a:pt x="2260" y="892"/>
                    <a:pt x="2260" y="890"/>
                  </a:cubicBezTo>
                  <a:cubicBezTo>
                    <a:pt x="2260" y="887"/>
                    <a:pt x="2263" y="881"/>
                    <a:pt x="2262" y="879"/>
                  </a:cubicBezTo>
                  <a:cubicBezTo>
                    <a:pt x="2259" y="874"/>
                    <a:pt x="2258" y="874"/>
                    <a:pt x="2253" y="872"/>
                  </a:cubicBezTo>
                  <a:cubicBezTo>
                    <a:pt x="2252" y="871"/>
                    <a:pt x="2250" y="872"/>
                    <a:pt x="2249" y="872"/>
                  </a:cubicBezTo>
                  <a:close/>
                  <a:moveTo>
                    <a:pt x="2229" y="984"/>
                  </a:moveTo>
                  <a:cubicBezTo>
                    <a:pt x="2228" y="987"/>
                    <a:pt x="2229" y="989"/>
                    <a:pt x="2227" y="993"/>
                  </a:cubicBezTo>
                  <a:cubicBezTo>
                    <a:pt x="2225" y="998"/>
                    <a:pt x="2223" y="998"/>
                    <a:pt x="2226" y="1003"/>
                  </a:cubicBezTo>
                  <a:cubicBezTo>
                    <a:pt x="2228" y="1005"/>
                    <a:pt x="2232" y="1002"/>
                    <a:pt x="2231" y="1008"/>
                  </a:cubicBezTo>
                  <a:cubicBezTo>
                    <a:pt x="2231" y="1010"/>
                    <a:pt x="2228" y="1019"/>
                    <a:pt x="2229" y="1021"/>
                  </a:cubicBezTo>
                  <a:cubicBezTo>
                    <a:pt x="2231" y="1023"/>
                    <a:pt x="2237" y="1023"/>
                    <a:pt x="2238" y="1021"/>
                  </a:cubicBezTo>
                  <a:cubicBezTo>
                    <a:pt x="2238" y="1020"/>
                    <a:pt x="2237" y="1017"/>
                    <a:pt x="2237" y="1016"/>
                  </a:cubicBezTo>
                  <a:cubicBezTo>
                    <a:pt x="2237" y="1015"/>
                    <a:pt x="2238" y="1013"/>
                    <a:pt x="2238" y="1012"/>
                  </a:cubicBezTo>
                  <a:cubicBezTo>
                    <a:pt x="2239" y="1009"/>
                    <a:pt x="2238" y="1005"/>
                    <a:pt x="2238" y="1002"/>
                  </a:cubicBezTo>
                  <a:cubicBezTo>
                    <a:pt x="2239" y="999"/>
                    <a:pt x="2234" y="997"/>
                    <a:pt x="2241" y="996"/>
                  </a:cubicBezTo>
                  <a:cubicBezTo>
                    <a:pt x="2244" y="995"/>
                    <a:pt x="2241" y="1002"/>
                    <a:pt x="2242" y="1004"/>
                  </a:cubicBezTo>
                  <a:cubicBezTo>
                    <a:pt x="2243" y="1007"/>
                    <a:pt x="2247" y="1007"/>
                    <a:pt x="2246" y="1010"/>
                  </a:cubicBezTo>
                  <a:cubicBezTo>
                    <a:pt x="2245" y="1014"/>
                    <a:pt x="2248" y="1015"/>
                    <a:pt x="2251" y="1014"/>
                  </a:cubicBezTo>
                  <a:cubicBezTo>
                    <a:pt x="2249" y="1015"/>
                    <a:pt x="2257" y="1008"/>
                    <a:pt x="2256" y="1010"/>
                  </a:cubicBezTo>
                  <a:cubicBezTo>
                    <a:pt x="2259" y="1005"/>
                    <a:pt x="2253" y="1008"/>
                    <a:pt x="2252" y="1004"/>
                  </a:cubicBezTo>
                  <a:cubicBezTo>
                    <a:pt x="2251" y="1003"/>
                    <a:pt x="2254" y="1001"/>
                    <a:pt x="2253" y="1000"/>
                  </a:cubicBezTo>
                  <a:cubicBezTo>
                    <a:pt x="2252" y="998"/>
                    <a:pt x="2251" y="996"/>
                    <a:pt x="2250" y="994"/>
                  </a:cubicBezTo>
                  <a:cubicBezTo>
                    <a:pt x="2249" y="991"/>
                    <a:pt x="2247" y="992"/>
                    <a:pt x="2245" y="989"/>
                  </a:cubicBezTo>
                  <a:cubicBezTo>
                    <a:pt x="2252" y="992"/>
                    <a:pt x="2255" y="978"/>
                    <a:pt x="2261" y="982"/>
                  </a:cubicBezTo>
                  <a:cubicBezTo>
                    <a:pt x="2263" y="976"/>
                    <a:pt x="2257" y="979"/>
                    <a:pt x="2255" y="979"/>
                  </a:cubicBezTo>
                  <a:cubicBezTo>
                    <a:pt x="2252" y="979"/>
                    <a:pt x="2252" y="981"/>
                    <a:pt x="2250" y="981"/>
                  </a:cubicBezTo>
                  <a:cubicBezTo>
                    <a:pt x="2247" y="982"/>
                    <a:pt x="2248" y="979"/>
                    <a:pt x="2246" y="982"/>
                  </a:cubicBezTo>
                  <a:cubicBezTo>
                    <a:pt x="2239" y="989"/>
                    <a:pt x="2232" y="976"/>
                    <a:pt x="2237" y="970"/>
                  </a:cubicBezTo>
                  <a:cubicBezTo>
                    <a:pt x="2240" y="967"/>
                    <a:pt x="2243" y="970"/>
                    <a:pt x="2246" y="970"/>
                  </a:cubicBezTo>
                  <a:cubicBezTo>
                    <a:pt x="2250" y="970"/>
                    <a:pt x="2255" y="968"/>
                    <a:pt x="2259" y="970"/>
                  </a:cubicBezTo>
                  <a:cubicBezTo>
                    <a:pt x="2267" y="975"/>
                    <a:pt x="2272" y="965"/>
                    <a:pt x="2275" y="958"/>
                  </a:cubicBezTo>
                  <a:cubicBezTo>
                    <a:pt x="2271" y="958"/>
                    <a:pt x="2268" y="964"/>
                    <a:pt x="2265" y="966"/>
                  </a:cubicBezTo>
                  <a:cubicBezTo>
                    <a:pt x="2263" y="967"/>
                    <a:pt x="2260" y="965"/>
                    <a:pt x="2258" y="965"/>
                  </a:cubicBezTo>
                  <a:cubicBezTo>
                    <a:pt x="2256" y="965"/>
                    <a:pt x="2257" y="966"/>
                    <a:pt x="2254" y="965"/>
                  </a:cubicBezTo>
                  <a:cubicBezTo>
                    <a:pt x="2250" y="964"/>
                    <a:pt x="2244" y="960"/>
                    <a:pt x="2240" y="962"/>
                  </a:cubicBezTo>
                  <a:cubicBezTo>
                    <a:pt x="2236" y="965"/>
                    <a:pt x="2235" y="968"/>
                    <a:pt x="2232" y="973"/>
                  </a:cubicBezTo>
                  <a:cubicBezTo>
                    <a:pt x="2235" y="978"/>
                    <a:pt x="2230" y="980"/>
                    <a:pt x="2229" y="984"/>
                  </a:cubicBezTo>
                  <a:close/>
                  <a:moveTo>
                    <a:pt x="2237" y="857"/>
                  </a:moveTo>
                  <a:cubicBezTo>
                    <a:pt x="2239" y="861"/>
                    <a:pt x="2242" y="865"/>
                    <a:pt x="2244" y="869"/>
                  </a:cubicBezTo>
                  <a:cubicBezTo>
                    <a:pt x="2248" y="864"/>
                    <a:pt x="2248" y="861"/>
                    <a:pt x="2243" y="857"/>
                  </a:cubicBezTo>
                  <a:cubicBezTo>
                    <a:pt x="2241" y="857"/>
                    <a:pt x="2239" y="857"/>
                    <a:pt x="2237" y="857"/>
                  </a:cubicBezTo>
                  <a:close/>
                  <a:moveTo>
                    <a:pt x="2194" y="1043"/>
                  </a:moveTo>
                  <a:cubicBezTo>
                    <a:pt x="2194" y="1047"/>
                    <a:pt x="2197" y="1051"/>
                    <a:pt x="2200" y="1047"/>
                  </a:cubicBezTo>
                  <a:cubicBezTo>
                    <a:pt x="2203" y="1043"/>
                    <a:pt x="2196" y="1042"/>
                    <a:pt x="2194" y="1043"/>
                  </a:cubicBezTo>
                  <a:close/>
                  <a:moveTo>
                    <a:pt x="2393" y="576"/>
                  </a:moveTo>
                  <a:cubicBezTo>
                    <a:pt x="2393" y="578"/>
                    <a:pt x="2393" y="582"/>
                    <a:pt x="2392" y="582"/>
                  </a:cubicBezTo>
                  <a:cubicBezTo>
                    <a:pt x="2389" y="584"/>
                    <a:pt x="2388" y="584"/>
                    <a:pt x="2388" y="587"/>
                  </a:cubicBezTo>
                  <a:cubicBezTo>
                    <a:pt x="2387" y="588"/>
                    <a:pt x="2390" y="597"/>
                    <a:pt x="2391" y="597"/>
                  </a:cubicBezTo>
                  <a:cubicBezTo>
                    <a:pt x="2392" y="598"/>
                    <a:pt x="2394" y="594"/>
                    <a:pt x="2395" y="594"/>
                  </a:cubicBezTo>
                  <a:cubicBezTo>
                    <a:pt x="2396" y="594"/>
                    <a:pt x="2399" y="595"/>
                    <a:pt x="2398" y="592"/>
                  </a:cubicBezTo>
                  <a:cubicBezTo>
                    <a:pt x="2396" y="590"/>
                    <a:pt x="2391" y="591"/>
                    <a:pt x="2392" y="586"/>
                  </a:cubicBezTo>
                  <a:cubicBezTo>
                    <a:pt x="2394" y="586"/>
                    <a:pt x="2397" y="588"/>
                    <a:pt x="2398" y="587"/>
                  </a:cubicBezTo>
                  <a:cubicBezTo>
                    <a:pt x="2400" y="587"/>
                    <a:pt x="2403" y="585"/>
                    <a:pt x="2404" y="586"/>
                  </a:cubicBezTo>
                  <a:cubicBezTo>
                    <a:pt x="2406" y="588"/>
                    <a:pt x="2413" y="593"/>
                    <a:pt x="2415" y="592"/>
                  </a:cubicBezTo>
                  <a:cubicBezTo>
                    <a:pt x="2415" y="592"/>
                    <a:pt x="2417" y="586"/>
                    <a:pt x="2417" y="585"/>
                  </a:cubicBezTo>
                  <a:cubicBezTo>
                    <a:pt x="2418" y="584"/>
                    <a:pt x="2422" y="582"/>
                    <a:pt x="2423" y="582"/>
                  </a:cubicBezTo>
                  <a:cubicBezTo>
                    <a:pt x="2428" y="582"/>
                    <a:pt x="2431" y="581"/>
                    <a:pt x="2434" y="578"/>
                  </a:cubicBezTo>
                  <a:cubicBezTo>
                    <a:pt x="2426" y="578"/>
                    <a:pt x="2432" y="571"/>
                    <a:pt x="2431" y="567"/>
                  </a:cubicBezTo>
                  <a:cubicBezTo>
                    <a:pt x="2425" y="573"/>
                    <a:pt x="2425" y="572"/>
                    <a:pt x="2418" y="568"/>
                  </a:cubicBezTo>
                  <a:cubicBezTo>
                    <a:pt x="2412" y="565"/>
                    <a:pt x="2410" y="560"/>
                    <a:pt x="2406" y="555"/>
                  </a:cubicBezTo>
                  <a:cubicBezTo>
                    <a:pt x="2402" y="549"/>
                    <a:pt x="2404" y="563"/>
                    <a:pt x="2404" y="565"/>
                  </a:cubicBezTo>
                  <a:cubicBezTo>
                    <a:pt x="2405" y="567"/>
                    <a:pt x="2401" y="570"/>
                    <a:pt x="2401" y="572"/>
                  </a:cubicBezTo>
                  <a:cubicBezTo>
                    <a:pt x="2401" y="575"/>
                    <a:pt x="2402" y="576"/>
                    <a:pt x="2400" y="578"/>
                  </a:cubicBezTo>
                  <a:cubicBezTo>
                    <a:pt x="2398" y="578"/>
                    <a:pt x="2396" y="577"/>
                    <a:pt x="2393" y="576"/>
                  </a:cubicBezTo>
                  <a:close/>
                  <a:moveTo>
                    <a:pt x="1380" y="442"/>
                  </a:moveTo>
                  <a:cubicBezTo>
                    <a:pt x="1380" y="444"/>
                    <a:pt x="1383" y="449"/>
                    <a:pt x="1385" y="448"/>
                  </a:cubicBezTo>
                  <a:cubicBezTo>
                    <a:pt x="1388" y="448"/>
                    <a:pt x="1388" y="444"/>
                    <a:pt x="1385" y="443"/>
                  </a:cubicBezTo>
                  <a:cubicBezTo>
                    <a:pt x="1384" y="440"/>
                    <a:pt x="1382" y="441"/>
                    <a:pt x="1380" y="442"/>
                  </a:cubicBezTo>
                  <a:close/>
                  <a:moveTo>
                    <a:pt x="1572" y="654"/>
                  </a:moveTo>
                  <a:cubicBezTo>
                    <a:pt x="1570" y="656"/>
                    <a:pt x="1566" y="658"/>
                    <a:pt x="1563" y="658"/>
                  </a:cubicBezTo>
                  <a:cubicBezTo>
                    <a:pt x="1561" y="658"/>
                    <a:pt x="1555" y="657"/>
                    <a:pt x="1554" y="659"/>
                  </a:cubicBezTo>
                  <a:cubicBezTo>
                    <a:pt x="1550" y="667"/>
                    <a:pt x="1567" y="662"/>
                    <a:pt x="1568" y="662"/>
                  </a:cubicBezTo>
                  <a:cubicBezTo>
                    <a:pt x="1566" y="658"/>
                    <a:pt x="1570" y="657"/>
                    <a:pt x="1572" y="654"/>
                  </a:cubicBezTo>
                  <a:close/>
                  <a:moveTo>
                    <a:pt x="1508" y="661"/>
                  </a:moveTo>
                  <a:cubicBezTo>
                    <a:pt x="1508" y="658"/>
                    <a:pt x="1502" y="657"/>
                    <a:pt x="1500" y="657"/>
                  </a:cubicBezTo>
                  <a:cubicBezTo>
                    <a:pt x="1494" y="658"/>
                    <a:pt x="1493" y="657"/>
                    <a:pt x="1488" y="654"/>
                  </a:cubicBezTo>
                  <a:cubicBezTo>
                    <a:pt x="1488" y="655"/>
                    <a:pt x="1487" y="657"/>
                    <a:pt x="1486" y="658"/>
                  </a:cubicBezTo>
                  <a:cubicBezTo>
                    <a:pt x="1494" y="661"/>
                    <a:pt x="1500" y="661"/>
                    <a:pt x="1508" y="661"/>
                  </a:cubicBezTo>
                  <a:close/>
                  <a:moveTo>
                    <a:pt x="1390" y="441"/>
                  </a:moveTo>
                  <a:cubicBezTo>
                    <a:pt x="1389" y="443"/>
                    <a:pt x="1390" y="447"/>
                    <a:pt x="1393" y="447"/>
                  </a:cubicBezTo>
                  <a:cubicBezTo>
                    <a:pt x="1396" y="447"/>
                    <a:pt x="1395" y="449"/>
                    <a:pt x="1396" y="453"/>
                  </a:cubicBezTo>
                  <a:cubicBezTo>
                    <a:pt x="1397" y="449"/>
                    <a:pt x="1396" y="445"/>
                    <a:pt x="1401" y="445"/>
                  </a:cubicBezTo>
                  <a:cubicBezTo>
                    <a:pt x="1400" y="444"/>
                    <a:pt x="1399" y="443"/>
                    <a:pt x="1398" y="442"/>
                  </a:cubicBezTo>
                  <a:cubicBezTo>
                    <a:pt x="1409" y="440"/>
                    <a:pt x="1391" y="430"/>
                    <a:pt x="1397" y="440"/>
                  </a:cubicBezTo>
                  <a:cubicBezTo>
                    <a:pt x="1394" y="440"/>
                    <a:pt x="1393" y="439"/>
                    <a:pt x="1395" y="437"/>
                  </a:cubicBezTo>
                  <a:cubicBezTo>
                    <a:pt x="1394" y="437"/>
                    <a:pt x="1393" y="437"/>
                    <a:pt x="1392" y="437"/>
                  </a:cubicBezTo>
                  <a:cubicBezTo>
                    <a:pt x="1393" y="439"/>
                    <a:pt x="1392" y="440"/>
                    <a:pt x="1390" y="441"/>
                  </a:cubicBezTo>
                  <a:close/>
                  <a:moveTo>
                    <a:pt x="1485" y="406"/>
                  </a:moveTo>
                  <a:cubicBezTo>
                    <a:pt x="1480" y="404"/>
                    <a:pt x="1478" y="405"/>
                    <a:pt x="1473" y="406"/>
                  </a:cubicBezTo>
                  <a:cubicBezTo>
                    <a:pt x="1474" y="408"/>
                    <a:pt x="1476" y="410"/>
                    <a:pt x="1474" y="413"/>
                  </a:cubicBezTo>
                  <a:cubicBezTo>
                    <a:pt x="1477" y="409"/>
                    <a:pt x="1482" y="408"/>
                    <a:pt x="1485" y="406"/>
                  </a:cubicBezTo>
                  <a:close/>
                  <a:moveTo>
                    <a:pt x="1370" y="608"/>
                  </a:moveTo>
                  <a:cubicBezTo>
                    <a:pt x="1371" y="610"/>
                    <a:pt x="1369" y="612"/>
                    <a:pt x="1368" y="613"/>
                  </a:cubicBezTo>
                  <a:cubicBezTo>
                    <a:pt x="1368" y="614"/>
                    <a:pt x="1370" y="615"/>
                    <a:pt x="1370" y="615"/>
                  </a:cubicBezTo>
                  <a:cubicBezTo>
                    <a:pt x="1370" y="619"/>
                    <a:pt x="1366" y="619"/>
                    <a:pt x="1369" y="622"/>
                  </a:cubicBezTo>
                  <a:cubicBezTo>
                    <a:pt x="1372" y="624"/>
                    <a:pt x="1374" y="625"/>
                    <a:pt x="1374" y="621"/>
                  </a:cubicBezTo>
                  <a:cubicBezTo>
                    <a:pt x="1375" y="619"/>
                    <a:pt x="1378" y="621"/>
                    <a:pt x="1378" y="617"/>
                  </a:cubicBezTo>
                  <a:cubicBezTo>
                    <a:pt x="1379" y="613"/>
                    <a:pt x="1379" y="609"/>
                    <a:pt x="1380" y="605"/>
                  </a:cubicBezTo>
                  <a:cubicBezTo>
                    <a:pt x="1381" y="597"/>
                    <a:pt x="1372" y="602"/>
                    <a:pt x="1369" y="603"/>
                  </a:cubicBezTo>
                  <a:cubicBezTo>
                    <a:pt x="1369" y="603"/>
                    <a:pt x="1368" y="603"/>
                    <a:pt x="1367" y="602"/>
                  </a:cubicBezTo>
                  <a:cubicBezTo>
                    <a:pt x="1365" y="607"/>
                    <a:pt x="1370" y="605"/>
                    <a:pt x="1370" y="608"/>
                  </a:cubicBezTo>
                  <a:close/>
                  <a:moveTo>
                    <a:pt x="2773" y="338"/>
                  </a:moveTo>
                  <a:cubicBezTo>
                    <a:pt x="2771" y="338"/>
                    <a:pt x="2764" y="336"/>
                    <a:pt x="2763" y="337"/>
                  </a:cubicBezTo>
                  <a:cubicBezTo>
                    <a:pt x="2761" y="339"/>
                    <a:pt x="2763" y="343"/>
                    <a:pt x="2764" y="344"/>
                  </a:cubicBezTo>
                  <a:cubicBezTo>
                    <a:pt x="2768" y="347"/>
                    <a:pt x="2774" y="342"/>
                    <a:pt x="2777" y="345"/>
                  </a:cubicBezTo>
                  <a:cubicBezTo>
                    <a:pt x="2780" y="350"/>
                    <a:pt x="2785" y="351"/>
                    <a:pt x="2788" y="344"/>
                  </a:cubicBezTo>
                  <a:cubicBezTo>
                    <a:pt x="2783" y="342"/>
                    <a:pt x="2778" y="338"/>
                    <a:pt x="2773" y="338"/>
                  </a:cubicBezTo>
                  <a:close/>
                  <a:moveTo>
                    <a:pt x="1444" y="425"/>
                  </a:moveTo>
                  <a:cubicBezTo>
                    <a:pt x="1446" y="423"/>
                    <a:pt x="1448" y="421"/>
                    <a:pt x="1451" y="420"/>
                  </a:cubicBezTo>
                  <a:cubicBezTo>
                    <a:pt x="1448" y="417"/>
                    <a:pt x="1450" y="416"/>
                    <a:pt x="1452" y="413"/>
                  </a:cubicBezTo>
                  <a:cubicBezTo>
                    <a:pt x="1444" y="411"/>
                    <a:pt x="1444" y="419"/>
                    <a:pt x="1444" y="425"/>
                  </a:cubicBezTo>
                  <a:close/>
                  <a:moveTo>
                    <a:pt x="1460" y="387"/>
                  </a:moveTo>
                  <a:cubicBezTo>
                    <a:pt x="1460" y="386"/>
                    <a:pt x="1460" y="385"/>
                    <a:pt x="1460" y="384"/>
                  </a:cubicBezTo>
                  <a:cubicBezTo>
                    <a:pt x="1460" y="384"/>
                    <a:pt x="1461" y="384"/>
                    <a:pt x="1461" y="384"/>
                  </a:cubicBezTo>
                  <a:cubicBezTo>
                    <a:pt x="1460" y="379"/>
                    <a:pt x="1454" y="383"/>
                    <a:pt x="1460" y="387"/>
                  </a:cubicBezTo>
                  <a:close/>
                  <a:moveTo>
                    <a:pt x="1370" y="589"/>
                  </a:moveTo>
                  <a:cubicBezTo>
                    <a:pt x="1367" y="592"/>
                    <a:pt x="1372" y="597"/>
                    <a:pt x="1375" y="597"/>
                  </a:cubicBezTo>
                  <a:cubicBezTo>
                    <a:pt x="1377" y="590"/>
                    <a:pt x="1377" y="588"/>
                    <a:pt x="1377" y="581"/>
                  </a:cubicBezTo>
                  <a:cubicBezTo>
                    <a:pt x="1374" y="582"/>
                    <a:pt x="1376" y="583"/>
                    <a:pt x="1375" y="585"/>
                  </a:cubicBezTo>
                  <a:cubicBezTo>
                    <a:pt x="1374" y="587"/>
                    <a:pt x="1372" y="588"/>
                    <a:pt x="1370" y="589"/>
                  </a:cubicBezTo>
                  <a:close/>
                  <a:moveTo>
                    <a:pt x="2508" y="1024"/>
                  </a:moveTo>
                  <a:cubicBezTo>
                    <a:pt x="2506" y="1023"/>
                    <a:pt x="2506" y="1020"/>
                    <a:pt x="2503" y="1019"/>
                  </a:cubicBezTo>
                  <a:cubicBezTo>
                    <a:pt x="2503" y="1021"/>
                    <a:pt x="2503" y="1023"/>
                    <a:pt x="2505" y="1025"/>
                  </a:cubicBezTo>
                  <a:cubicBezTo>
                    <a:pt x="2506" y="1026"/>
                    <a:pt x="2505" y="1028"/>
                    <a:pt x="2506" y="1029"/>
                  </a:cubicBezTo>
                  <a:cubicBezTo>
                    <a:pt x="2508" y="1031"/>
                    <a:pt x="2515" y="1034"/>
                    <a:pt x="2513" y="1028"/>
                  </a:cubicBezTo>
                  <a:cubicBezTo>
                    <a:pt x="2512" y="1027"/>
                    <a:pt x="2510" y="1025"/>
                    <a:pt x="2508" y="1024"/>
                  </a:cubicBezTo>
                  <a:close/>
                  <a:moveTo>
                    <a:pt x="2341" y="676"/>
                  </a:moveTo>
                  <a:cubicBezTo>
                    <a:pt x="2342" y="675"/>
                    <a:pt x="2344" y="679"/>
                    <a:pt x="2345" y="678"/>
                  </a:cubicBezTo>
                  <a:cubicBezTo>
                    <a:pt x="2346" y="677"/>
                    <a:pt x="2349" y="674"/>
                    <a:pt x="2349" y="673"/>
                  </a:cubicBezTo>
                  <a:cubicBezTo>
                    <a:pt x="2349" y="663"/>
                    <a:pt x="2337" y="671"/>
                    <a:pt x="2335" y="670"/>
                  </a:cubicBezTo>
                  <a:cubicBezTo>
                    <a:pt x="2332" y="676"/>
                    <a:pt x="2330" y="675"/>
                    <a:pt x="2332" y="682"/>
                  </a:cubicBezTo>
                  <a:cubicBezTo>
                    <a:pt x="2337" y="685"/>
                    <a:pt x="2338" y="678"/>
                    <a:pt x="2341" y="676"/>
                  </a:cubicBezTo>
                  <a:close/>
                  <a:moveTo>
                    <a:pt x="2296" y="1000"/>
                  </a:moveTo>
                  <a:cubicBezTo>
                    <a:pt x="2292" y="1005"/>
                    <a:pt x="2299" y="1005"/>
                    <a:pt x="2301" y="1005"/>
                  </a:cubicBezTo>
                  <a:cubicBezTo>
                    <a:pt x="2302" y="1004"/>
                    <a:pt x="2302" y="1001"/>
                    <a:pt x="2303" y="1002"/>
                  </a:cubicBezTo>
                  <a:cubicBezTo>
                    <a:pt x="2305" y="1002"/>
                    <a:pt x="2307" y="1004"/>
                    <a:pt x="2309" y="1003"/>
                  </a:cubicBezTo>
                  <a:cubicBezTo>
                    <a:pt x="2313" y="1002"/>
                    <a:pt x="2315" y="1004"/>
                    <a:pt x="2319" y="1007"/>
                  </a:cubicBezTo>
                  <a:cubicBezTo>
                    <a:pt x="2320" y="998"/>
                    <a:pt x="2312" y="998"/>
                    <a:pt x="2307" y="996"/>
                  </a:cubicBezTo>
                  <a:cubicBezTo>
                    <a:pt x="2302" y="997"/>
                    <a:pt x="2298" y="997"/>
                    <a:pt x="2296" y="1000"/>
                  </a:cubicBezTo>
                  <a:close/>
                  <a:moveTo>
                    <a:pt x="2647" y="1348"/>
                  </a:moveTo>
                  <a:cubicBezTo>
                    <a:pt x="2647" y="1345"/>
                    <a:pt x="2646" y="1342"/>
                    <a:pt x="2645" y="1340"/>
                  </a:cubicBezTo>
                  <a:cubicBezTo>
                    <a:pt x="2641" y="1342"/>
                    <a:pt x="2640" y="1342"/>
                    <a:pt x="2639" y="1346"/>
                  </a:cubicBezTo>
                  <a:cubicBezTo>
                    <a:pt x="2638" y="1350"/>
                    <a:pt x="2636" y="1348"/>
                    <a:pt x="2634" y="1352"/>
                  </a:cubicBezTo>
                  <a:cubicBezTo>
                    <a:pt x="2632" y="1354"/>
                    <a:pt x="2633" y="1358"/>
                    <a:pt x="2631" y="1360"/>
                  </a:cubicBezTo>
                  <a:cubicBezTo>
                    <a:pt x="2629" y="1363"/>
                    <a:pt x="2626" y="1365"/>
                    <a:pt x="2624" y="1367"/>
                  </a:cubicBezTo>
                  <a:cubicBezTo>
                    <a:pt x="2622" y="1369"/>
                    <a:pt x="2620" y="1371"/>
                    <a:pt x="2617" y="1372"/>
                  </a:cubicBezTo>
                  <a:cubicBezTo>
                    <a:pt x="2615" y="1373"/>
                    <a:pt x="2610" y="1374"/>
                    <a:pt x="2609" y="1376"/>
                  </a:cubicBezTo>
                  <a:cubicBezTo>
                    <a:pt x="2605" y="1382"/>
                    <a:pt x="2600" y="1388"/>
                    <a:pt x="2596" y="1394"/>
                  </a:cubicBezTo>
                  <a:cubicBezTo>
                    <a:pt x="2591" y="1400"/>
                    <a:pt x="2605" y="1398"/>
                    <a:pt x="2606" y="1400"/>
                  </a:cubicBezTo>
                  <a:cubicBezTo>
                    <a:pt x="2609" y="1403"/>
                    <a:pt x="2618" y="1406"/>
                    <a:pt x="2621" y="1402"/>
                  </a:cubicBezTo>
                  <a:cubicBezTo>
                    <a:pt x="2624" y="1397"/>
                    <a:pt x="2630" y="1391"/>
                    <a:pt x="2631" y="1385"/>
                  </a:cubicBezTo>
                  <a:cubicBezTo>
                    <a:pt x="2633" y="1377"/>
                    <a:pt x="2636" y="1376"/>
                    <a:pt x="2642" y="1372"/>
                  </a:cubicBezTo>
                  <a:cubicBezTo>
                    <a:pt x="2643" y="1373"/>
                    <a:pt x="2644" y="1375"/>
                    <a:pt x="2646" y="1375"/>
                  </a:cubicBezTo>
                  <a:cubicBezTo>
                    <a:pt x="2643" y="1370"/>
                    <a:pt x="2643" y="1369"/>
                    <a:pt x="2646" y="1365"/>
                  </a:cubicBezTo>
                  <a:cubicBezTo>
                    <a:pt x="2649" y="1361"/>
                    <a:pt x="2653" y="1357"/>
                    <a:pt x="2656" y="1353"/>
                  </a:cubicBezTo>
                  <a:cubicBezTo>
                    <a:pt x="2655" y="1350"/>
                    <a:pt x="2654" y="1347"/>
                    <a:pt x="2653" y="1344"/>
                  </a:cubicBezTo>
                  <a:cubicBezTo>
                    <a:pt x="2651" y="1345"/>
                    <a:pt x="2649" y="1347"/>
                    <a:pt x="2647" y="1348"/>
                  </a:cubicBezTo>
                  <a:close/>
                  <a:moveTo>
                    <a:pt x="2606" y="1403"/>
                  </a:moveTo>
                  <a:cubicBezTo>
                    <a:pt x="2604" y="1404"/>
                    <a:pt x="2605" y="1408"/>
                    <a:pt x="2603" y="1410"/>
                  </a:cubicBezTo>
                  <a:cubicBezTo>
                    <a:pt x="2606" y="1408"/>
                    <a:pt x="2613" y="1409"/>
                    <a:pt x="2606" y="1403"/>
                  </a:cubicBezTo>
                  <a:close/>
                  <a:moveTo>
                    <a:pt x="2685" y="1310"/>
                  </a:moveTo>
                  <a:cubicBezTo>
                    <a:pt x="2679" y="1314"/>
                    <a:pt x="2678" y="1314"/>
                    <a:pt x="2671" y="1312"/>
                  </a:cubicBezTo>
                  <a:cubicBezTo>
                    <a:pt x="2667" y="1311"/>
                    <a:pt x="2669" y="1303"/>
                    <a:pt x="2665" y="1300"/>
                  </a:cubicBezTo>
                  <a:cubicBezTo>
                    <a:pt x="2665" y="1305"/>
                    <a:pt x="2662" y="1309"/>
                    <a:pt x="2660" y="1303"/>
                  </a:cubicBezTo>
                  <a:cubicBezTo>
                    <a:pt x="2659" y="1301"/>
                    <a:pt x="2660" y="1299"/>
                    <a:pt x="2659" y="1297"/>
                  </a:cubicBezTo>
                  <a:cubicBezTo>
                    <a:pt x="2658" y="1296"/>
                    <a:pt x="2657" y="1294"/>
                    <a:pt x="2656" y="1293"/>
                  </a:cubicBezTo>
                  <a:cubicBezTo>
                    <a:pt x="2654" y="1287"/>
                    <a:pt x="2658" y="1288"/>
                    <a:pt x="2651" y="1285"/>
                  </a:cubicBezTo>
                  <a:cubicBezTo>
                    <a:pt x="2648" y="1284"/>
                    <a:pt x="2646" y="1281"/>
                    <a:pt x="2643" y="1280"/>
                  </a:cubicBezTo>
                  <a:cubicBezTo>
                    <a:pt x="2645" y="1283"/>
                    <a:pt x="2646" y="1287"/>
                    <a:pt x="2648" y="1290"/>
                  </a:cubicBezTo>
                  <a:cubicBezTo>
                    <a:pt x="2649" y="1290"/>
                    <a:pt x="2649" y="1289"/>
                    <a:pt x="2650" y="1289"/>
                  </a:cubicBezTo>
                  <a:cubicBezTo>
                    <a:pt x="2652" y="1292"/>
                    <a:pt x="2655" y="1306"/>
                    <a:pt x="2659" y="1304"/>
                  </a:cubicBezTo>
                  <a:cubicBezTo>
                    <a:pt x="2658" y="1309"/>
                    <a:pt x="2661" y="1313"/>
                    <a:pt x="2659" y="1317"/>
                  </a:cubicBezTo>
                  <a:cubicBezTo>
                    <a:pt x="2657" y="1323"/>
                    <a:pt x="2656" y="1324"/>
                    <a:pt x="2652" y="1328"/>
                  </a:cubicBezTo>
                  <a:cubicBezTo>
                    <a:pt x="2654" y="1329"/>
                    <a:pt x="2655" y="1331"/>
                    <a:pt x="2657" y="1333"/>
                  </a:cubicBezTo>
                  <a:cubicBezTo>
                    <a:pt x="2659" y="1333"/>
                    <a:pt x="2663" y="1333"/>
                    <a:pt x="2663" y="1335"/>
                  </a:cubicBezTo>
                  <a:cubicBezTo>
                    <a:pt x="2666" y="1339"/>
                    <a:pt x="2660" y="1345"/>
                    <a:pt x="2658" y="1347"/>
                  </a:cubicBezTo>
                  <a:cubicBezTo>
                    <a:pt x="2662" y="1349"/>
                    <a:pt x="2667" y="1352"/>
                    <a:pt x="2670" y="1346"/>
                  </a:cubicBezTo>
                  <a:cubicBezTo>
                    <a:pt x="2672" y="1341"/>
                    <a:pt x="2677" y="1334"/>
                    <a:pt x="2677" y="1329"/>
                  </a:cubicBezTo>
                  <a:cubicBezTo>
                    <a:pt x="2676" y="1325"/>
                    <a:pt x="2681" y="1325"/>
                    <a:pt x="2683" y="1326"/>
                  </a:cubicBezTo>
                  <a:cubicBezTo>
                    <a:pt x="2685" y="1327"/>
                    <a:pt x="2683" y="1324"/>
                    <a:pt x="2684" y="1323"/>
                  </a:cubicBezTo>
                  <a:cubicBezTo>
                    <a:pt x="2687" y="1320"/>
                    <a:pt x="2692" y="1311"/>
                    <a:pt x="2685" y="1310"/>
                  </a:cubicBezTo>
                  <a:close/>
                  <a:moveTo>
                    <a:pt x="1323" y="615"/>
                  </a:moveTo>
                  <a:cubicBezTo>
                    <a:pt x="1324" y="617"/>
                    <a:pt x="1326" y="618"/>
                    <a:pt x="1327" y="619"/>
                  </a:cubicBezTo>
                  <a:cubicBezTo>
                    <a:pt x="1329" y="618"/>
                    <a:pt x="1330" y="617"/>
                    <a:pt x="1331" y="616"/>
                  </a:cubicBezTo>
                  <a:cubicBezTo>
                    <a:pt x="1329" y="610"/>
                    <a:pt x="1327" y="613"/>
                    <a:pt x="1323" y="615"/>
                  </a:cubicBezTo>
                  <a:close/>
                  <a:moveTo>
                    <a:pt x="2759" y="312"/>
                  </a:moveTo>
                  <a:cubicBezTo>
                    <a:pt x="2759" y="317"/>
                    <a:pt x="2760" y="319"/>
                    <a:pt x="2756" y="321"/>
                  </a:cubicBezTo>
                  <a:cubicBezTo>
                    <a:pt x="2753" y="322"/>
                    <a:pt x="2755" y="327"/>
                    <a:pt x="2756" y="330"/>
                  </a:cubicBezTo>
                  <a:cubicBezTo>
                    <a:pt x="2750" y="329"/>
                    <a:pt x="2748" y="329"/>
                    <a:pt x="2744" y="325"/>
                  </a:cubicBezTo>
                  <a:cubicBezTo>
                    <a:pt x="2741" y="323"/>
                    <a:pt x="2734" y="327"/>
                    <a:pt x="2733" y="323"/>
                  </a:cubicBezTo>
                  <a:cubicBezTo>
                    <a:pt x="2732" y="318"/>
                    <a:pt x="2733" y="313"/>
                    <a:pt x="2728" y="313"/>
                  </a:cubicBezTo>
                  <a:cubicBezTo>
                    <a:pt x="2722" y="312"/>
                    <a:pt x="2717" y="312"/>
                    <a:pt x="2711" y="312"/>
                  </a:cubicBezTo>
                  <a:cubicBezTo>
                    <a:pt x="2708" y="311"/>
                    <a:pt x="2714" y="301"/>
                    <a:pt x="2706" y="303"/>
                  </a:cubicBezTo>
                  <a:cubicBezTo>
                    <a:pt x="2703" y="303"/>
                    <a:pt x="2704" y="313"/>
                    <a:pt x="2704" y="316"/>
                  </a:cubicBezTo>
                  <a:cubicBezTo>
                    <a:pt x="2704" y="322"/>
                    <a:pt x="2685" y="324"/>
                    <a:pt x="2680" y="325"/>
                  </a:cubicBezTo>
                  <a:cubicBezTo>
                    <a:pt x="2685" y="328"/>
                    <a:pt x="2690" y="330"/>
                    <a:pt x="2690" y="335"/>
                  </a:cubicBezTo>
                  <a:cubicBezTo>
                    <a:pt x="2690" y="342"/>
                    <a:pt x="2693" y="345"/>
                    <a:pt x="2697" y="350"/>
                  </a:cubicBezTo>
                  <a:cubicBezTo>
                    <a:pt x="2697" y="351"/>
                    <a:pt x="2694" y="355"/>
                    <a:pt x="2693" y="355"/>
                  </a:cubicBezTo>
                  <a:cubicBezTo>
                    <a:pt x="2692" y="356"/>
                    <a:pt x="2688" y="354"/>
                    <a:pt x="2686" y="354"/>
                  </a:cubicBezTo>
                  <a:cubicBezTo>
                    <a:pt x="2684" y="353"/>
                    <a:pt x="2678" y="351"/>
                    <a:pt x="2675" y="352"/>
                  </a:cubicBezTo>
                  <a:cubicBezTo>
                    <a:pt x="2665" y="358"/>
                    <a:pt x="2655" y="365"/>
                    <a:pt x="2645" y="371"/>
                  </a:cubicBezTo>
                  <a:cubicBezTo>
                    <a:pt x="2637" y="376"/>
                    <a:pt x="2628" y="378"/>
                    <a:pt x="2625" y="387"/>
                  </a:cubicBezTo>
                  <a:cubicBezTo>
                    <a:pt x="2618" y="380"/>
                    <a:pt x="2617" y="379"/>
                    <a:pt x="2608" y="381"/>
                  </a:cubicBezTo>
                  <a:cubicBezTo>
                    <a:pt x="2599" y="382"/>
                    <a:pt x="2599" y="382"/>
                    <a:pt x="2593" y="390"/>
                  </a:cubicBezTo>
                  <a:cubicBezTo>
                    <a:pt x="2593" y="387"/>
                    <a:pt x="2593" y="385"/>
                    <a:pt x="2593" y="382"/>
                  </a:cubicBezTo>
                  <a:cubicBezTo>
                    <a:pt x="2590" y="383"/>
                    <a:pt x="2585" y="387"/>
                    <a:pt x="2582" y="387"/>
                  </a:cubicBezTo>
                  <a:cubicBezTo>
                    <a:pt x="2579" y="386"/>
                    <a:pt x="2575" y="384"/>
                    <a:pt x="2573" y="388"/>
                  </a:cubicBezTo>
                  <a:cubicBezTo>
                    <a:pt x="2568" y="396"/>
                    <a:pt x="2563" y="404"/>
                    <a:pt x="2558" y="412"/>
                  </a:cubicBezTo>
                  <a:cubicBezTo>
                    <a:pt x="2561" y="413"/>
                    <a:pt x="2570" y="414"/>
                    <a:pt x="2569" y="417"/>
                  </a:cubicBezTo>
                  <a:cubicBezTo>
                    <a:pt x="2567" y="425"/>
                    <a:pt x="2567" y="426"/>
                    <a:pt x="2571" y="432"/>
                  </a:cubicBezTo>
                  <a:cubicBezTo>
                    <a:pt x="2564" y="435"/>
                    <a:pt x="2556" y="439"/>
                    <a:pt x="2561" y="449"/>
                  </a:cubicBezTo>
                  <a:cubicBezTo>
                    <a:pt x="2561" y="451"/>
                    <a:pt x="2555" y="454"/>
                    <a:pt x="2553" y="454"/>
                  </a:cubicBezTo>
                  <a:cubicBezTo>
                    <a:pt x="2549" y="455"/>
                    <a:pt x="2546" y="455"/>
                    <a:pt x="2545" y="460"/>
                  </a:cubicBezTo>
                  <a:cubicBezTo>
                    <a:pt x="2545" y="465"/>
                    <a:pt x="2546" y="469"/>
                    <a:pt x="2541" y="471"/>
                  </a:cubicBezTo>
                  <a:cubicBezTo>
                    <a:pt x="2535" y="472"/>
                    <a:pt x="2535" y="472"/>
                    <a:pt x="2534" y="479"/>
                  </a:cubicBezTo>
                  <a:cubicBezTo>
                    <a:pt x="2533" y="486"/>
                    <a:pt x="2524" y="493"/>
                    <a:pt x="2520" y="498"/>
                  </a:cubicBezTo>
                  <a:cubicBezTo>
                    <a:pt x="2514" y="474"/>
                    <a:pt x="2497" y="427"/>
                    <a:pt x="2526" y="413"/>
                  </a:cubicBezTo>
                  <a:cubicBezTo>
                    <a:pt x="2534" y="409"/>
                    <a:pt x="2539" y="408"/>
                    <a:pt x="2544" y="400"/>
                  </a:cubicBezTo>
                  <a:cubicBezTo>
                    <a:pt x="2548" y="392"/>
                    <a:pt x="2554" y="388"/>
                    <a:pt x="2561" y="383"/>
                  </a:cubicBezTo>
                  <a:cubicBezTo>
                    <a:pt x="2566" y="379"/>
                    <a:pt x="2572" y="377"/>
                    <a:pt x="2574" y="371"/>
                  </a:cubicBezTo>
                  <a:cubicBezTo>
                    <a:pt x="2575" y="366"/>
                    <a:pt x="2576" y="361"/>
                    <a:pt x="2577" y="356"/>
                  </a:cubicBezTo>
                  <a:cubicBezTo>
                    <a:pt x="2578" y="355"/>
                    <a:pt x="2584" y="355"/>
                    <a:pt x="2586" y="354"/>
                  </a:cubicBezTo>
                  <a:cubicBezTo>
                    <a:pt x="2581" y="353"/>
                    <a:pt x="2578" y="353"/>
                    <a:pt x="2573" y="353"/>
                  </a:cubicBezTo>
                  <a:cubicBezTo>
                    <a:pt x="2570" y="354"/>
                    <a:pt x="2568" y="360"/>
                    <a:pt x="2566" y="363"/>
                  </a:cubicBezTo>
                  <a:cubicBezTo>
                    <a:pt x="2562" y="369"/>
                    <a:pt x="2553" y="374"/>
                    <a:pt x="2548" y="378"/>
                  </a:cubicBezTo>
                  <a:cubicBezTo>
                    <a:pt x="2545" y="371"/>
                    <a:pt x="2546" y="368"/>
                    <a:pt x="2547" y="361"/>
                  </a:cubicBezTo>
                  <a:cubicBezTo>
                    <a:pt x="2542" y="364"/>
                    <a:pt x="2540" y="365"/>
                    <a:pt x="2534" y="365"/>
                  </a:cubicBezTo>
                  <a:cubicBezTo>
                    <a:pt x="2528" y="365"/>
                    <a:pt x="2526" y="364"/>
                    <a:pt x="2521" y="368"/>
                  </a:cubicBezTo>
                  <a:cubicBezTo>
                    <a:pt x="2514" y="374"/>
                    <a:pt x="2507" y="381"/>
                    <a:pt x="2501" y="389"/>
                  </a:cubicBezTo>
                  <a:cubicBezTo>
                    <a:pt x="2503" y="391"/>
                    <a:pt x="2508" y="393"/>
                    <a:pt x="2506" y="396"/>
                  </a:cubicBezTo>
                  <a:cubicBezTo>
                    <a:pt x="2506" y="397"/>
                    <a:pt x="2499" y="398"/>
                    <a:pt x="2498" y="398"/>
                  </a:cubicBezTo>
                  <a:cubicBezTo>
                    <a:pt x="2490" y="399"/>
                    <a:pt x="2483" y="399"/>
                    <a:pt x="2476" y="400"/>
                  </a:cubicBezTo>
                  <a:cubicBezTo>
                    <a:pt x="2479" y="398"/>
                    <a:pt x="2481" y="397"/>
                    <a:pt x="2484" y="395"/>
                  </a:cubicBezTo>
                  <a:cubicBezTo>
                    <a:pt x="2477" y="393"/>
                    <a:pt x="2470" y="392"/>
                    <a:pt x="2464" y="391"/>
                  </a:cubicBezTo>
                  <a:cubicBezTo>
                    <a:pt x="2462" y="390"/>
                    <a:pt x="2457" y="395"/>
                    <a:pt x="2456" y="396"/>
                  </a:cubicBezTo>
                  <a:cubicBezTo>
                    <a:pt x="2453" y="397"/>
                    <a:pt x="2451" y="396"/>
                    <a:pt x="2448" y="395"/>
                  </a:cubicBezTo>
                  <a:cubicBezTo>
                    <a:pt x="2442" y="394"/>
                    <a:pt x="2437" y="394"/>
                    <a:pt x="2430" y="394"/>
                  </a:cubicBezTo>
                  <a:cubicBezTo>
                    <a:pt x="2427" y="395"/>
                    <a:pt x="2415" y="393"/>
                    <a:pt x="2412" y="396"/>
                  </a:cubicBezTo>
                  <a:cubicBezTo>
                    <a:pt x="2402" y="405"/>
                    <a:pt x="2392" y="415"/>
                    <a:pt x="2382" y="425"/>
                  </a:cubicBezTo>
                  <a:cubicBezTo>
                    <a:pt x="2372" y="435"/>
                    <a:pt x="2362" y="442"/>
                    <a:pt x="2351" y="450"/>
                  </a:cubicBezTo>
                  <a:cubicBezTo>
                    <a:pt x="2353" y="453"/>
                    <a:pt x="2355" y="453"/>
                    <a:pt x="2358" y="453"/>
                  </a:cubicBezTo>
                  <a:cubicBezTo>
                    <a:pt x="2362" y="453"/>
                    <a:pt x="2363" y="453"/>
                    <a:pt x="2364" y="457"/>
                  </a:cubicBezTo>
                  <a:cubicBezTo>
                    <a:pt x="2365" y="458"/>
                    <a:pt x="2366" y="464"/>
                    <a:pt x="2367" y="464"/>
                  </a:cubicBezTo>
                  <a:cubicBezTo>
                    <a:pt x="2375" y="465"/>
                    <a:pt x="2376" y="466"/>
                    <a:pt x="2380" y="458"/>
                  </a:cubicBezTo>
                  <a:cubicBezTo>
                    <a:pt x="2383" y="451"/>
                    <a:pt x="2402" y="467"/>
                    <a:pt x="2401" y="472"/>
                  </a:cubicBezTo>
                  <a:cubicBezTo>
                    <a:pt x="2399" y="485"/>
                    <a:pt x="2396" y="497"/>
                    <a:pt x="2393" y="510"/>
                  </a:cubicBezTo>
                  <a:cubicBezTo>
                    <a:pt x="2391" y="522"/>
                    <a:pt x="2387" y="528"/>
                    <a:pt x="2380" y="538"/>
                  </a:cubicBezTo>
                  <a:cubicBezTo>
                    <a:pt x="2374" y="548"/>
                    <a:pt x="2369" y="557"/>
                    <a:pt x="2361" y="564"/>
                  </a:cubicBezTo>
                  <a:cubicBezTo>
                    <a:pt x="2356" y="570"/>
                    <a:pt x="2351" y="575"/>
                    <a:pt x="2346" y="580"/>
                  </a:cubicBezTo>
                  <a:cubicBezTo>
                    <a:pt x="2343" y="583"/>
                    <a:pt x="2337" y="583"/>
                    <a:pt x="2333" y="584"/>
                  </a:cubicBezTo>
                  <a:cubicBezTo>
                    <a:pt x="2331" y="584"/>
                    <a:pt x="2329" y="579"/>
                    <a:pt x="2328" y="578"/>
                  </a:cubicBezTo>
                  <a:cubicBezTo>
                    <a:pt x="2326" y="578"/>
                    <a:pt x="2322" y="582"/>
                    <a:pt x="2321" y="583"/>
                  </a:cubicBezTo>
                  <a:cubicBezTo>
                    <a:pt x="2315" y="586"/>
                    <a:pt x="2315" y="588"/>
                    <a:pt x="2312" y="595"/>
                  </a:cubicBezTo>
                  <a:cubicBezTo>
                    <a:pt x="2309" y="606"/>
                    <a:pt x="2300" y="612"/>
                    <a:pt x="2292" y="620"/>
                  </a:cubicBezTo>
                  <a:cubicBezTo>
                    <a:pt x="2301" y="627"/>
                    <a:pt x="2309" y="636"/>
                    <a:pt x="2307" y="649"/>
                  </a:cubicBezTo>
                  <a:cubicBezTo>
                    <a:pt x="2306" y="658"/>
                    <a:pt x="2307" y="659"/>
                    <a:pt x="2299" y="663"/>
                  </a:cubicBezTo>
                  <a:cubicBezTo>
                    <a:pt x="2294" y="666"/>
                    <a:pt x="2290" y="666"/>
                    <a:pt x="2284" y="666"/>
                  </a:cubicBezTo>
                  <a:cubicBezTo>
                    <a:pt x="2284" y="661"/>
                    <a:pt x="2285" y="656"/>
                    <a:pt x="2286" y="651"/>
                  </a:cubicBezTo>
                  <a:cubicBezTo>
                    <a:pt x="2286" y="645"/>
                    <a:pt x="2281" y="646"/>
                    <a:pt x="2286" y="641"/>
                  </a:cubicBezTo>
                  <a:cubicBezTo>
                    <a:pt x="2288" y="637"/>
                    <a:pt x="2287" y="633"/>
                    <a:pt x="2283" y="633"/>
                  </a:cubicBezTo>
                  <a:cubicBezTo>
                    <a:pt x="2279" y="634"/>
                    <a:pt x="2273" y="636"/>
                    <a:pt x="2272" y="630"/>
                  </a:cubicBezTo>
                  <a:cubicBezTo>
                    <a:pt x="2271" y="627"/>
                    <a:pt x="2275" y="620"/>
                    <a:pt x="2276" y="617"/>
                  </a:cubicBezTo>
                  <a:cubicBezTo>
                    <a:pt x="2276" y="617"/>
                    <a:pt x="2268" y="611"/>
                    <a:pt x="2267" y="611"/>
                  </a:cubicBezTo>
                  <a:cubicBezTo>
                    <a:pt x="2264" y="611"/>
                    <a:pt x="2258" y="616"/>
                    <a:pt x="2256" y="618"/>
                  </a:cubicBezTo>
                  <a:cubicBezTo>
                    <a:pt x="2252" y="620"/>
                    <a:pt x="2248" y="623"/>
                    <a:pt x="2244" y="625"/>
                  </a:cubicBezTo>
                  <a:cubicBezTo>
                    <a:pt x="2241" y="617"/>
                    <a:pt x="2248" y="612"/>
                    <a:pt x="2253" y="607"/>
                  </a:cubicBezTo>
                  <a:cubicBezTo>
                    <a:pt x="2248" y="604"/>
                    <a:pt x="2248" y="603"/>
                    <a:pt x="2243" y="605"/>
                  </a:cubicBezTo>
                  <a:cubicBezTo>
                    <a:pt x="2239" y="607"/>
                    <a:pt x="2237" y="609"/>
                    <a:pt x="2234" y="612"/>
                  </a:cubicBezTo>
                  <a:cubicBezTo>
                    <a:pt x="2230" y="615"/>
                    <a:pt x="2228" y="617"/>
                    <a:pt x="2223" y="618"/>
                  </a:cubicBezTo>
                  <a:cubicBezTo>
                    <a:pt x="2222" y="619"/>
                    <a:pt x="2214" y="621"/>
                    <a:pt x="2216" y="624"/>
                  </a:cubicBezTo>
                  <a:cubicBezTo>
                    <a:pt x="2219" y="627"/>
                    <a:pt x="2222" y="630"/>
                    <a:pt x="2225" y="634"/>
                  </a:cubicBezTo>
                  <a:cubicBezTo>
                    <a:pt x="2228" y="640"/>
                    <a:pt x="2228" y="639"/>
                    <a:pt x="2233" y="636"/>
                  </a:cubicBezTo>
                  <a:cubicBezTo>
                    <a:pt x="2241" y="632"/>
                    <a:pt x="2247" y="636"/>
                    <a:pt x="2256" y="638"/>
                  </a:cubicBezTo>
                  <a:cubicBezTo>
                    <a:pt x="2247" y="645"/>
                    <a:pt x="2237" y="653"/>
                    <a:pt x="2228" y="661"/>
                  </a:cubicBezTo>
                  <a:cubicBezTo>
                    <a:pt x="2232" y="664"/>
                    <a:pt x="2237" y="667"/>
                    <a:pt x="2239" y="672"/>
                  </a:cubicBezTo>
                  <a:cubicBezTo>
                    <a:pt x="2242" y="678"/>
                    <a:pt x="2245" y="684"/>
                    <a:pt x="2248" y="691"/>
                  </a:cubicBezTo>
                  <a:cubicBezTo>
                    <a:pt x="2243" y="690"/>
                    <a:pt x="2239" y="689"/>
                    <a:pt x="2234" y="688"/>
                  </a:cubicBezTo>
                  <a:cubicBezTo>
                    <a:pt x="2239" y="692"/>
                    <a:pt x="2244" y="695"/>
                    <a:pt x="2249" y="699"/>
                  </a:cubicBezTo>
                  <a:cubicBezTo>
                    <a:pt x="2245" y="702"/>
                    <a:pt x="2241" y="704"/>
                    <a:pt x="2238" y="707"/>
                  </a:cubicBezTo>
                  <a:cubicBezTo>
                    <a:pt x="2242" y="708"/>
                    <a:pt x="2247" y="710"/>
                    <a:pt x="2251" y="711"/>
                  </a:cubicBezTo>
                  <a:cubicBezTo>
                    <a:pt x="2246" y="721"/>
                    <a:pt x="2241" y="734"/>
                    <a:pt x="2234" y="744"/>
                  </a:cubicBezTo>
                  <a:cubicBezTo>
                    <a:pt x="2226" y="753"/>
                    <a:pt x="2220" y="764"/>
                    <a:pt x="2209" y="769"/>
                  </a:cubicBezTo>
                  <a:cubicBezTo>
                    <a:pt x="2197" y="774"/>
                    <a:pt x="2185" y="779"/>
                    <a:pt x="2173" y="783"/>
                  </a:cubicBezTo>
                  <a:cubicBezTo>
                    <a:pt x="2170" y="784"/>
                    <a:pt x="2166" y="786"/>
                    <a:pt x="2162" y="787"/>
                  </a:cubicBezTo>
                  <a:cubicBezTo>
                    <a:pt x="2159" y="788"/>
                    <a:pt x="2160" y="788"/>
                    <a:pt x="2161" y="792"/>
                  </a:cubicBezTo>
                  <a:cubicBezTo>
                    <a:pt x="2161" y="794"/>
                    <a:pt x="2161" y="799"/>
                    <a:pt x="2157" y="797"/>
                  </a:cubicBezTo>
                  <a:cubicBezTo>
                    <a:pt x="2156" y="796"/>
                    <a:pt x="2155" y="791"/>
                    <a:pt x="2154" y="789"/>
                  </a:cubicBezTo>
                  <a:cubicBezTo>
                    <a:pt x="2155" y="789"/>
                    <a:pt x="2157" y="788"/>
                    <a:pt x="2158" y="788"/>
                  </a:cubicBezTo>
                  <a:cubicBezTo>
                    <a:pt x="2154" y="785"/>
                    <a:pt x="2146" y="782"/>
                    <a:pt x="2142" y="786"/>
                  </a:cubicBezTo>
                  <a:cubicBezTo>
                    <a:pt x="2138" y="789"/>
                    <a:pt x="2128" y="794"/>
                    <a:pt x="2126" y="799"/>
                  </a:cubicBezTo>
                  <a:cubicBezTo>
                    <a:pt x="2126" y="801"/>
                    <a:pt x="2123" y="807"/>
                    <a:pt x="2124" y="809"/>
                  </a:cubicBezTo>
                  <a:cubicBezTo>
                    <a:pt x="2126" y="813"/>
                    <a:pt x="2128" y="816"/>
                    <a:pt x="2131" y="820"/>
                  </a:cubicBezTo>
                  <a:cubicBezTo>
                    <a:pt x="2134" y="826"/>
                    <a:pt x="2138" y="830"/>
                    <a:pt x="2142" y="835"/>
                  </a:cubicBezTo>
                  <a:cubicBezTo>
                    <a:pt x="2147" y="842"/>
                    <a:pt x="2150" y="844"/>
                    <a:pt x="2150" y="852"/>
                  </a:cubicBezTo>
                  <a:cubicBezTo>
                    <a:pt x="2150" y="857"/>
                    <a:pt x="2153" y="868"/>
                    <a:pt x="2149" y="872"/>
                  </a:cubicBezTo>
                  <a:cubicBezTo>
                    <a:pt x="2139" y="881"/>
                    <a:pt x="2129" y="890"/>
                    <a:pt x="2118" y="899"/>
                  </a:cubicBezTo>
                  <a:cubicBezTo>
                    <a:pt x="2114" y="895"/>
                    <a:pt x="2119" y="889"/>
                    <a:pt x="2116" y="886"/>
                  </a:cubicBezTo>
                  <a:cubicBezTo>
                    <a:pt x="2113" y="882"/>
                    <a:pt x="2109" y="879"/>
                    <a:pt x="2106" y="875"/>
                  </a:cubicBezTo>
                  <a:cubicBezTo>
                    <a:pt x="2099" y="868"/>
                    <a:pt x="2094" y="864"/>
                    <a:pt x="2086" y="864"/>
                  </a:cubicBezTo>
                  <a:cubicBezTo>
                    <a:pt x="2086" y="862"/>
                    <a:pt x="2086" y="859"/>
                    <a:pt x="2087" y="857"/>
                  </a:cubicBezTo>
                  <a:cubicBezTo>
                    <a:pt x="2078" y="858"/>
                    <a:pt x="2080" y="859"/>
                    <a:pt x="2079" y="868"/>
                  </a:cubicBezTo>
                  <a:cubicBezTo>
                    <a:pt x="2079" y="874"/>
                    <a:pt x="2076" y="879"/>
                    <a:pt x="2074" y="884"/>
                  </a:cubicBezTo>
                  <a:cubicBezTo>
                    <a:pt x="2073" y="886"/>
                    <a:pt x="2074" y="888"/>
                    <a:pt x="2074" y="891"/>
                  </a:cubicBezTo>
                  <a:cubicBezTo>
                    <a:pt x="2074" y="895"/>
                    <a:pt x="2074" y="895"/>
                    <a:pt x="2078" y="894"/>
                  </a:cubicBezTo>
                  <a:cubicBezTo>
                    <a:pt x="2081" y="894"/>
                    <a:pt x="2083" y="908"/>
                    <a:pt x="2084" y="910"/>
                  </a:cubicBezTo>
                  <a:cubicBezTo>
                    <a:pt x="2085" y="914"/>
                    <a:pt x="2093" y="918"/>
                    <a:pt x="2096" y="920"/>
                  </a:cubicBezTo>
                  <a:cubicBezTo>
                    <a:pt x="2099" y="923"/>
                    <a:pt x="2104" y="927"/>
                    <a:pt x="2105" y="931"/>
                  </a:cubicBezTo>
                  <a:cubicBezTo>
                    <a:pt x="2107" y="936"/>
                    <a:pt x="2105" y="942"/>
                    <a:pt x="2106" y="948"/>
                  </a:cubicBezTo>
                  <a:cubicBezTo>
                    <a:pt x="2108" y="952"/>
                    <a:pt x="2110" y="957"/>
                    <a:pt x="2112" y="962"/>
                  </a:cubicBezTo>
                  <a:cubicBezTo>
                    <a:pt x="2105" y="961"/>
                    <a:pt x="2101" y="956"/>
                    <a:pt x="2095" y="952"/>
                  </a:cubicBezTo>
                  <a:cubicBezTo>
                    <a:pt x="2089" y="947"/>
                    <a:pt x="2089" y="945"/>
                    <a:pt x="2087" y="938"/>
                  </a:cubicBezTo>
                  <a:cubicBezTo>
                    <a:pt x="2085" y="933"/>
                    <a:pt x="2084" y="922"/>
                    <a:pt x="2080" y="918"/>
                  </a:cubicBezTo>
                  <a:cubicBezTo>
                    <a:pt x="2075" y="913"/>
                    <a:pt x="2070" y="907"/>
                    <a:pt x="2065" y="902"/>
                  </a:cubicBezTo>
                  <a:cubicBezTo>
                    <a:pt x="2063" y="899"/>
                    <a:pt x="2066" y="886"/>
                    <a:pt x="2066" y="882"/>
                  </a:cubicBezTo>
                  <a:cubicBezTo>
                    <a:pt x="2067" y="875"/>
                    <a:pt x="2065" y="867"/>
                    <a:pt x="2065" y="861"/>
                  </a:cubicBezTo>
                  <a:cubicBezTo>
                    <a:pt x="2064" y="847"/>
                    <a:pt x="2060" y="835"/>
                    <a:pt x="2056" y="822"/>
                  </a:cubicBezTo>
                  <a:cubicBezTo>
                    <a:pt x="2053" y="826"/>
                    <a:pt x="2050" y="829"/>
                    <a:pt x="2047" y="832"/>
                  </a:cubicBezTo>
                  <a:cubicBezTo>
                    <a:pt x="2044" y="837"/>
                    <a:pt x="2044" y="836"/>
                    <a:pt x="2039" y="835"/>
                  </a:cubicBezTo>
                  <a:cubicBezTo>
                    <a:pt x="2034" y="834"/>
                    <a:pt x="2034" y="834"/>
                    <a:pt x="2035" y="829"/>
                  </a:cubicBezTo>
                  <a:cubicBezTo>
                    <a:pt x="2035" y="826"/>
                    <a:pt x="2037" y="819"/>
                    <a:pt x="2036" y="817"/>
                  </a:cubicBezTo>
                  <a:cubicBezTo>
                    <a:pt x="2033" y="808"/>
                    <a:pt x="2031" y="801"/>
                    <a:pt x="2024" y="796"/>
                  </a:cubicBezTo>
                  <a:cubicBezTo>
                    <a:pt x="2018" y="791"/>
                    <a:pt x="2016" y="782"/>
                    <a:pt x="2013" y="775"/>
                  </a:cubicBezTo>
                  <a:cubicBezTo>
                    <a:pt x="2010" y="777"/>
                    <a:pt x="2005" y="782"/>
                    <a:pt x="2002" y="782"/>
                  </a:cubicBezTo>
                  <a:cubicBezTo>
                    <a:pt x="1995" y="783"/>
                    <a:pt x="1989" y="784"/>
                    <a:pt x="1983" y="785"/>
                  </a:cubicBezTo>
                  <a:cubicBezTo>
                    <a:pt x="1982" y="785"/>
                    <a:pt x="1978" y="785"/>
                    <a:pt x="1977" y="786"/>
                  </a:cubicBezTo>
                  <a:cubicBezTo>
                    <a:pt x="1976" y="787"/>
                    <a:pt x="1978" y="791"/>
                    <a:pt x="1977" y="792"/>
                  </a:cubicBezTo>
                  <a:cubicBezTo>
                    <a:pt x="1974" y="796"/>
                    <a:pt x="1971" y="799"/>
                    <a:pt x="1968" y="802"/>
                  </a:cubicBezTo>
                  <a:cubicBezTo>
                    <a:pt x="1959" y="811"/>
                    <a:pt x="1950" y="820"/>
                    <a:pt x="1941" y="829"/>
                  </a:cubicBezTo>
                  <a:cubicBezTo>
                    <a:pt x="1938" y="832"/>
                    <a:pt x="1932" y="834"/>
                    <a:pt x="1929" y="836"/>
                  </a:cubicBezTo>
                  <a:cubicBezTo>
                    <a:pt x="1924" y="838"/>
                    <a:pt x="1926" y="841"/>
                    <a:pt x="1926" y="847"/>
                  </a:cubicBezTo>
                  <a:cubicBezTo>
                    <a:pt x="1926" y="852"/>
                    <a:pt x="1927" y="859"/>
                    <a:pt x="1926" y="863"/>
                  </a:cubicBezTo>
                  <a:cubicBezTo>
                    <a:pt x="1925" y="868"/>
                    <a:pt x="1922" y="874"/>
                    <a:pt x="1923" y="879"/>
                  </a:cubicBezTo>
                  <a:cubicBezTo>
                    <a:pt x="1924" y="886"/>
                    <a:pt x="1925" y="889"/>
                    <a:pt x="1930" y="894"/>
                  </a:cubicBezTo>
                  <a:cubicBezTo>
                    <a:pt x="1934" y="898"/>
                    <a:pt x="1935" y="903"/>
                    <a:pt x="1938" y="909"/>
                  </a:cubicBezTo>
                  <a:cubicBezTo>
                    <a:pt x="1942" y="919"/>
                    <a:pt x="1925" y="928"/>
                    <a:pt x="1924" y="914"/>
                  </a:cubicBezTo>
                  <a:cubicBezTo>
                    <a:pt x="1923" y="908"/>
                    <a:pt x="1923" y="903"/>
                    <a:pt x="1923" y="897"/>
                  </a:cubicBezTo>
                  <a:cubicBezTo>
                    <a:pt x="1923" y="891"/>
                    <a:pt x="1921" y="890"/>
                    <a:pt x="1917" y="886"/>
                  </a:cubicBezTo>
                  <a:cubicBezTo>
                    <a:pt x="1917" y="890"/>
                    <a:pt x="1918" y="894"/>
                    <a:pt x="1914" y="896"/>
                  </a:cubicBezTo>
                  <a:cubicBezTo>
                    <a:pt x="1911" y="898"/>
                    <a:pt x="1907" y="901"/>
                    <a:pt x="1904" y="903"/>
                  </a:cubicBezTo>
                  <a:cubicBezTo>
                    <a:pt x="1894" y="884"/>
                    <a:pt x="1885" y="865"/>
                    <a:pt x="1877" y="845"/>
                  </a:cubicBezTo>
                  <a:cubicBezTo>
                    <a:pt x="1874" y="840"/>
                    <a:pt x="1871" y="834"/>
                    <a:pt x="1869" y="829"/>
                  </a:cubicBezTo>
                  <a:cubicBezTo>
                    <a:pt x="1868" y="825"/>
                    <a:pt x="1869" y="820"/>
                    <a:pt x="1869" y="816"/>
                  </a:cubicBezTo>
                  <a:cubicBezTo>
                    <a:pt x="1868" y="803"/>
                    <a:pt x="1868" y="791"/>
                    <a:pt x="1868" y="778"/>
                  </a:cubicBezTo>
                  <a:cubicBezTo>
                    <a:pt x="1865" y="782"/>
                    <a:pt x="1862" y="786"/>
                    <a:pt x="1860" y="789"/>
                  </a:cubicBezTo>
                  <a:cubicBezTo>
                    <a:pt x="1857" y="793"/>
                    <a:pt x="1857" y="792"/>
                    <a:pt x="1852" y="792"/>
                  </a:cubicBezTo>
                  <a:cubicBezTo>
                    <a:pt x="1848" y="792"/>
                    <a:pt x="1842" y="783"/>
                    <a:pt x="1838" y="779"/>
                  </a:cubicBezTo>
                  <a:cubicBezTo>
                    <a:pt x="1842" y="778"/>
                    <a:pt x="1849" y="779"/>
                    <a:pt x="1850" y="774"/>
                  </a:cubicBezTo>
                  <a:cubicBezTo>
                    <a:pt x="1848" y="774"/>
                    <a:pt x="1845" y="775"/>
                    <a:pt x="1844" y="774"/>
                  </a:cubicBezTo>
                  <a:cubicBezTo>
                    <a:pt x="1839" y="773"/>
                    <a:pt x="1833" y="768"/>
                    <a:pt x="1828" y="765"/>
                  </a:cubicBezTo>
                  <a:cubicBezTo>
                    <a:pt x="1825" y="764"/>
                    <a:pt x="1823" y="755"/>
                    <a:pt x="1821" y="752"/>
                  </a:cubicBezTo>
                  <a:cubicBezTo>
                    <a:pt x="1820" y="748"/>
                    <a:pt x="1793" y="754"/>
                    <a:pt x="1789" y="755"/>
                  </a:cubicBezTo>
                  <a:cubicBezTo>
                    <a:pt x="1779" y="756"/>
                    <a:pt x="1769" y="752"/>
                    <a:pt x="1759" y="750"/>
                  </a:cubicBezTo>
                  <a:cubicBezTo>
                    <a:pt x="1755" y="749"/>
                    <a:pt x="1750" y="749"/>
                    <a:pt x="1748" y="745"/>
                  </a:cubicBezTo>
                  <a:cubicBezTo>
                    <a:pt x="1744" y="737"/>
                    <a:pt x="1745" y="735"/>
                    <a:pt x="1737" y="738"/>
                  </a:cubicBezTo>
                  <a:cubicBezTo>
                    <a:pt x="1731" y="740"/>
                    <a:pt x="1727" y="739"/>
                    <a:pt x="1720" y="738"/>
                  </a:cubicBezTo>
                  <a:cubicBezTo>
                    <a:pt x="1716" y="737"/>
                    <a:pt x="1714" y="732"/>
                    <a:pt x="1710" y="731"/>
                  </a:cubicBezTo>
                  <a:cubicBezTo>
                    <a:pt x="1703" y="727"/>
                    <a:pt x="1702" y="726"/>
                    <a:pt x="1699" y="719"/>
                  </a:cubicBezTo>
                  <a:cubicBezTo>
                    <a:pt x="1697" y="714"/>
                    <a:pt x="1696" y="708"/>
                    <a:pt x="1690" y="707"/>
                  </a:cubicBezTo>
                  <a:cubicBezTo>
                    <a:pt x="1682" y="706"/>
                    <a:pt x="1682" y="706"/>
                    <a:pt x="1676" y="714"/>
                  </a:cubicBezTo>
                  <a:cubicBezTo>
                    <a:pt x="1674" y="716"/>
                    <a:pt x="1681" y="725"/>
                    <a:pt x="1682" y="728"/>
                  </a:cubicBezTo>
                  <a:cubicBezTo>
                    <a:pt x="1688" y="737"/>
                    <a:pt x="1693" y="747"/>
                    <a:pt x="1698" y="756"/>
                  </a:cubicBezTo>
                  <a:cubicBezTo>
                    <a:pt x="1698" y="752"/>
                    <a:pt x="1699" y="747"/>
                    <a:pt x="1700" y="743"/>
                  </a:cubicBezTo>
                  <a:cubicBezTo>
                    <a:pt x="1703" y="750"/>
                    <a:pt x="1703" y="756"/>
                    <a:pt x="1703" y="764"/>
                  </a:cubicBezTo>
                  <a:cubicBezTo>
                    <a:pt x="1709" y="763"/>
                    <a:pt x="1720" y="764"/>
                    <a:pt x="1726" y="761"/>
                  </a:cubicBezTo>
                  <a:cubicBezTo>
                    <a:pt x="1731" y="757"/>
                    <a:pt x="1737" y="748"/>
                    <a:pt x="1741" y="743"/>
                  </a:cubicBezTo>
                  <a:cubicBezTo>
                    <a:pt x="1742" y="748"/>
                    <a:pt x="1740" y="757"/>
                    <a:pt x="1745" y="760"/>
                  </a:cubicBezTo>
                  <a:cubicBezTo>
                    <a:pt x="1747" y="762"/>
                    <a:pt x="1750" y="765"/>
                    <a:pt x="1753" y="766"/>
                  </a:cubicBezTo>
                  <a:cubicBezTo>
                    <a:pt x="1756" y="767"/>
                    <a:pt x="1759" y="766"/>
                    <a:pt x="1760" y="769"/>
                  </a:cubicBezTo>
                  <a:cubicBezTo>
                    <a:pt x="1761" y="771"/>
                    <a:pt x="1763" y="776"/>
                    <a:pt x="1765" y="777"/>
                  </a:cubicBezTo>
                  <a:cubicBezTo>
                    <a:pt x="1769" y="777"/>
                    <a:pt x="1767" y="780"/>
                    <a:pt x="1767" y="784"/>
                  </a:cubicBezTo>
                  <a:cubicBezTo>
                    <a:pt x="1767" y="788"/>
                    <a:pt x="1759" y="795"/>
                    <a:pt x="1756" y="798"/>
                  </a:cubicBezTo>
                  <a:cubicBezTo>
                    <a:pt x="1756" y="797"/>
                    <a:pt x="1755" y="795"/>
                    <a:pt x="1755" y="794"/>
                  </a:cubicBezTo>
                  <a:cubicBezTo>
                    <a:pt x="1753" y="799"/>
                    <a:pt x="1751" y="801"/>
                    <a:pt x="1751" y="807"/>
                  </a:cubicBezTo>
                  <a:cubicBezTo>
                    <a:pt x="1751" y="812"/>
                    <a:pt x="1750" y="811"/>
                    <a:pt x="1746" y="813"/>
                  </a:cubicBezTo>
                  <a:cubicBezTo>
                    <a:pt x="1742" y="815"/>
                    <a:pt x="1738" y="817"/>
                    <a:pt x="1734" y="819"/>
                  </a:cubicBezTo>
                  <a:cubicBezTo>
                    <a:pt x="1731" y="820"/>
                    <a:pt x="1731" y="827"/>
                    <a:pt x="1729" y="828"/>
                  </a:cubicBezTo>
                  <a:cubicBezTo>
                    <a:pt x="1727" y="829"/>
                    <a:pt x="1724" y="826"/>
                    <a:pt x="1722" y="827"/>
                  </a:cubicBezTo>
                  <a:cubicBezTo>
                    <a:pt x="1719" y="828"/>
                    <a:pt x="1716" y="830"/>
                    <a:pt x="1713" y="831"/>
                  </a:cubicBezTo>
                  <a:cubicBezTo>
                    <a:pt x="1709" y="833"/>
                    <a:pt x="1710" y="838"/>
                    <a:pt x="1706" y="840"/>
                  </a:cubicBezTo>
                  <a:cubicBezTo>
                    <a:pt x="1699" y="842"/>
                    <a:pt x="1693" y="844"/>
                    <a:pt x="1686" y="847"/>
                  </a:cubicBezTo>
                  <a:cubicBezTo>
                    <a:pt x="1684" y="847"/>
                    <a:pt x="1684" y="849"/>
                    <a:pt x="1682" y="851"/>
                  </a:cubicBezTo>
                  <a:cubicBezTo>
                    <a:pt x="1681" y="853"/>
                    <a:pt x="1679" y="853"/>
                    <a:pt x="1676" y="853"/>
                  </a:cubicBezTo>
                  <a:cubicBezTo>
                    <a:pt x="1670" y="854"/>
                    <a:pt x="1664" y="856"/>
                    <a:pt x="1659" y="858"/>
                  </a:cubicBezTo>
                  <a:cubicBezTo>
                    <a:pt x="1654" y="859"/>
                    <a:pt x="1653" y="864"/>
                    <a:pt x="1649" y="864"/>
                  </a:cubicBezTo>
                  <a:cubicBezTo>
                    <a:pt x="1642" y="864"/>
                    <a:pt x="1641" y="865"/>
                    <a:pt x="1640" y="858"/>
                  </a:cubicBezTo>
                  <a:cubicBezTo>
                    <a:pt x="1638" y="850"/>
                    <a:pt x="1637" y="843"/>
                    <a:pt x="1635" y="835"/>
                  </a:cubicBezTo>
                  <a:cubicBezTo>
                    <a:pt x="1633" y="823"/>
                    <a:pt x="1628" y="816"/>
                    <a:pt x="1621" y="806"/>
                  </a:cubicBezTo>
                  <a:cubicBezTo>
                    <a:pt x="1618" y="800"/>
                    <a:pt x="1617" y="798"/>
                    <a:pt x="1611" y="796"/>
                  </a:cubicBezTo>
                  <a:cubicBezTo>
                    <a:pt x="1608" y="795"/>
                    <a:pt x="1608" y="784"/>
                    <a:pt x="1607" y="780"/>
                  </a:cubicBezTo>
                  <a:cubicBezTo>
                    <a:pt x="1606" y="774"/>
                    <a:pt x="1602" y="769"/>
                    <a:pt x="1600" y="764"/>
                  </a:cubicBezTo>
                  <a:cubicBezTo>
                    <a:pt x="1598" y="761"/>
                    <a:pt x="1595" y="760"/>
                    <a:pt x="1593" y="756"/>
                  </a:cubicBezTo>
                  <a:cubicBezTo>
                    <a:pt x="1589" y="749"/>
                    <a:pt x="1585" y="742"/>
                    <a:pt x="1581" y="735"/>
                  </a:cubicBezTo>
                  <a:cubicBezTo>
                    <a:pt x="1579" y="731"/>
                    <a:pt x="1577" y="725"/>
                    <a:pt x="1573" y="726"/>
                  </a:cubicBezTo>
                  <a:cubicBezTo>
                    <a:pt x="1573" y="722"/>
                    <a:pt x="1574" y="717"/>
                    <a:pt x="1574" y="713"/>
                  </a:cubicBezTo>
                  <a:cubicBezTo>
                    <a:pt x="1573" y="718"/>
                    <a:pt x="1571" y="723"/>
                    <a:pt x="1569" y="729"/>
                  </a:cubicBezTo>
                  <a:cubicBezTo>
                    <a:pt x="1563" y="722"/>
                    <a:pt x="1560" y="717"/>
                    <a:pt x="1556" y="709"/>
                  </a:cubicBezTo>
                  <a:cubicBezTo>
                    <a:pt x="1552" y="714"/>
                    <a:pt x="1559" y="723"/>
                    <a:pt x="1562" y="728"/>
                  </a:cubicBezTo>
                  <a:cubicBezTo>
                    <a:pt x="1567" y="738"/>
                    <a:pt x="1572" y="748"/>
                    <a:pt x="1576" y="758"/>
                  </a:cubicBezTo>
                  <a:cubicBezTo>
                    <a:pt x="1579" y="764"/>
                    <a:pt x="1578" y="771"/>
                    <a:pt x="1583" y="776"/>
                  </a:cubicBezTo>
                  <a:cubicBezTo>
                    <a:pt x="1585" y="778"/>
                    <a:pt x="1589" y="781"/>
                    <a:pt x="1590" y="784"/>
                  </a:cubicBezTo>
                  <a:cubicBezTo>
                    <a:pt x="1590" y="789"/>
                    <a:pt x="1591" y="794"/>
                    <a:pt x="1592" y="799"/>
                  </a:cubicBezTo>
                  <a:cubicBezTo>
                    <a:pt x="1592" y="802"/>
                    <a:pt x="1592" y="808"/>
                    <a:pt x="1594" y="810"/>
                  </a:cubicBezTo>
                  <a:cubicBezTo>
                    <a:pt x="1597" y="812"/>
                    <a:pt x="1601" y="815"/>
                    <a:pt x="1603" y="818"/>
                  </a:cubicBezTo>
                  <a:cubicBezTo>
                    <a:pt x="1608" y="825"/>
                    <a:pt x="1609" y="835"/>
                    <a:pt x="1612" y="842"/>
                  </a:cubicBezTo>
                  <a:cubicBezTo>
                    <a:pt x="1613" y="845"/>
                    <a:pt x="1620" y="844"/>
                    <a:pt x="1622" y="846"/>
                  </a:cubicBezTo>
                  <a:cubicBezTo>
                    <a:pt x="1625" y="849"/>
                    <a:pt x="1627" y="853"/>
                    <a:pt x="1630" y="856"/>
                  </a:cubicBezTo>
                  <a:cubicBezTo>
                    <a:pt x="1635" y="861"/>
                    <a:pt x="1644" y="867"/>
                    <a:pt x="1637" y="874"/>
                  </a:cubicBezTo>
                  <a:cubicBezTo>
                    <a:pt x="1642" y="875"/>
                    <a:pt x="1647" y="885"/>
                    <a:pt x="1651" y="884"/>
                  </a:cubicBezTo>
                  <a:cubicBezTo>
                    <a:pt x="1664" y="881"/>
                    <a:pt x="1677" y="877"/>
                    <a:pt x="1690" y="874"/>
                  </a:cubicBezTo>
                  <a:cubicBezTo>
                    <a:pt x="1692" y="873"/>
                    <a:pt x="1699" y="870"/>
                    <a:pt x="1701" y="874"/>
                  </a:cubicBezTo>
                  <a:cubicBezTo>
                    <a:pt x="1703" y="876"/>
                    <a:pt x="1698" y="888"/>
                    <a:pt x="1697" y="891"/>
                  </a:cubicBezTo>
                  <a:cubicBezTo>
                    <a:pt x="1695" y="901"/>
                    <a:pt x="1687" y="911"/>
                    <a:pt x="1682" y="921"/>
                  </a:cubicBezTo>
                  <a:cubicBezTo>
                    <a:pt x="1678" y="928"/>
                    <a:pt x="1675" y="937"/>
                    <a:pt x="1669" y="943"/>
                  </a:cubicBezTo>
                  <a:cubicBezTo>
                    <a:pt x="1653" y="960"/>
                    <a:pt x="1634" y="975"/>
                    <a:pt x="1622" y="996"/>
                  </a:cubicBezTo>
                  <a:cubicBezTo>
                    <a:pt x="1620" y="1000"/>
                    <a:pt x="1603" y="1023"/>
                    <a:pt x="1606" y="1027"/>
                  </a:cubicBezTo>
                  <a:cubicBezTo>
                    <a:pt x="1610" y="1035"/>
                    <a:pt x="1610" y="1036"/>
                    <a:pt x="1610" y="1045"/>
                  </a:cubicBezTo>
                  <a:cubicBezTo>
                    <a:pt x="1609" y="1053"/>
                    <a:pt x="1610" y="1053"/>
                    <a:pt x="1614" y="1059"/>
                  </a:cubicBezTo>
                  <a:cubicBezTo>
                    <a:pt x="1622" y="1069"/>
                    <a:pt x="1619" y="1084"/>
                    <a:pt x="1620" y="1096"/>
                  </a:cubicBezTo>
                  <a:cubicBezTo>
                    <a:pt x="1620" y="1105"/>
                    <a:pt x="1613" y="1116"/>
                    <a:pt x="1606" y="1119"/>
                  </a:cubicBezTo>
                  <a:cubicBezTo>
                    <a:pt x="1602" y="1121"/>
                    <a:pt x="1594" y="1123"/>
                    <a:pt x="1590" y="1126"/>
                  </a:cubicBezTo>
                  <a:cubicBezTo>
                    <a:pt x="1587" y="1131"/>
                    <a:pt x="1583" y="1136"/>
                    <a:pt x="1579" y="1140"/>
                  </a:cubicBezTo>
                  <a:cubicBezTo>
                    <a:pt x="1575" y="1144"/>
                    <a:pt x="1571" y="1146"/>
                    <a:pt x="1573" y="1151"/>
                  </a:cubicBezTo>
                  <a:cubicBezTo>
                    <a:pt x="1575" y="1155"/>
                    <a:pt x="1580" y="1163"/>
                    <a:pt x="1580" y="1167"/>
                  </a:cubicBezTo>
                  <a:cubicBezTo>
                    <a:pt x="1579" y="1171"/>
                    <a:pt x="1580" y="1182"/>
                    <a:pt x="1577" y="1186"/>
                  </a:cubicBezTo>
                  <a:cubicBezTo>
                    <a:pt x="1575" y="1189"/>
                    <a:pt x="1566" y="1191"/>
                    <a:pt x="1562" y="1193"/>
                  </a:cubicBezTo>
                  <a:cubicBezTo>
                    <a:pt x="1557" y="1196"/>
                    <a:pt x="1558" y="1198"/>
                    <a:pt x="1557" y="1205"/>
                  </a:cubicBezTo>
                  <a:cubicBezTo>
                    <a:pt x="1557" y="1209"/>
                    <a:pt x="1558" y="1218"/>
                    <a:pt x="1555" y="1221"/>
                  </a:cubicBezTo>
                  <a:cubicBezTo>
                    <a:pt x="1549" y="1231"/>
                    <a:pt x="1543" y="1242"/>
                    <a:pt x="1535" y="1250"/>
                  </a:cubicBezTo>
                  <a:cubicBezTo>
                    <a:pt x="1531" y="1254"/>
                    <a:pt x="1526" y="1258"/>
                    <a:pt x="1522" y="1262"/>
                  </a:cubicBezTo>
                  <a:cubicBezTo>
                    <a:pt x="1519" y="1264"/>
                    <a:pt x="1514" y="1270"/>
                    <a:pt x="1511" y="1271"/>
                  </a:cubicBezTo>
                  <a:cubicBezTo>
                    <a:pt x="1499" y="1273"/>
                    <a:pt x="1488" y="1276"/>
                    <a:pt x="1476" y="1278"/>
                  </a:cubicBezTo>
                  <a:cubicBezTo>
                    <a:pt x="1471" y="1279"/>
                    <a:pt x="1465" y="1280"/>
                    <a:pt x="1460" y="1282"/>
                  </a:cubicBezTo>
                  <a:cubicBezTo>
                    <a:pt x="1457" y="1282"/>
                    <a:pt x="1452" y="1275"/>
                    <a:pt x="1450" y="1274"/>
                  </a:cubicBezTo>
                  <a:cubicBezTo>
                    <a:pt x="1444" y="1268"/>
                    <a:pt x="1444" y="1268"/>
                    <a:pt x="1445" y="1259"/>
                  </a:cubicBezTo>
                  <a:cubicBezTo>
                    <a:pt x="1445" y="1255"/>
                    <a:pt x="1441" y="1249"/>
                    <a:pt x="1440" y="1246"/>
                  </a:cubicBezTo>
                  <a:cubicBezTo>
                    <a:pt x="1437" y="1239"/>
                    <a:pt x="1434" y="1232"/>
                    <a:pt x="1432" y="1225"/>
                  </a:cubicBezTo>
                  <a:cubicBezTo>
                    <a:pt x="1430" y="1221"/>
                    <a:pt x="1425" y="1218"/>
                    <a:pt x="1422" y="1215"/>
                  </a:cubicBezTo>
                  <a:cubicBezTo>
                    <a:pt x="1420" y="1213"/>
                    <a:pt x="1420" y="1204"/>
                    <a:pt x="1420" y="1201"/>
                  </a:cubicBezTo>
                  <a:cubicBezTo>
                    <a:pt x="1418" y="1193"/>
                    <a:pt x="1417" y="1185"/>
                    <a:pt x="1416" y="1178"/>
                  </a:cubicBezTo>
                  <a:cubicBezTo>
                    <a:pt x="1415" y="1167"/>
                    <a:pt x="1409" y="1159"/>
                    <a:pt x="1405" y="1150"/>
                  </a:cubicBezTo>
                  <a:cubicBezTo>
                    <a:pt x="1402" y="1143"/>
                    <a:pt x="1399" y="1137"/>
                    <a:pt x="1396" y="1131"/>
                  </a:cubicBezTo>
                  <a:cubicBezTo>
                    <a:pt x="1394" y="1129"/>
                    <a:pt x="1396" y="1124"/>
                    <a:pt x="1397" y="1121"/>
                  </a:cubicBezTo>
                  <a:cubicBezTo>
                    <a:pt x="1399" y="1107"/>
                    <a:pt x="1399" y="1095"/>
                    <a:pt x="1405" y="1083"/>
                  </a:cubicBezTo>
                  <a:cubicBezTo>
                    <a:pt x="1412" y="1072"/>
                    <a:pt x="1408" y="1063"/>
                    <a:pt x="1405" y="1052"/>
                  </a:cubicBezTo>
                  <a:cubicBezTo>
                    <a:pt x="1402" y="1039"/>
                    <a:pt x="1399" y="1027"/>
                    <a:pt x="1396" y="1015"/>
                  </a:cubicBezTo>
                  <a:cubicBezTo>
                    <a:pt x="1395" y="1011"/>
                    <a:pt x="1390" y="1006"/>
                    <a:pt x="1388" y="1003"/>
                  </a:cubicBezTo>
                  <a:cubicBezTo>
                    <a:pt x="1384" y="998"/>
                    <a:pt x="1380" y="992"/>
                    <a:pt x="1376" y="986"/>
                  </a:cubicBezTo>
                  <a:cubicBezTo>
                    <a:pt x="1373" y="983"/>
                    <a:pt x="1375" y="979"/>
                    <a:pt x="1375" y="976"/>
                  </a:cubicBezTo>
                  <a:cubicBezTo>
                    <a:pt x="1376" y="968"/>
                    <a:pt x="1377" y="960"/>
                    <a:pt x="1378" y="952"/>
                  </a:cubicBezTo>
                  <a:cubicBezTo>
                    <a:pt x="1379" y="946"/>
                    <a:pt x="1379" y="945"/>
                    <a:pt x="1375" y="940"/>
                  </a:cubicBezTo>
                  <a:cubicBezTo>
                    <a:pt x="1371" y="934"/>
                    <a:pt x="1371" y="933"/>
                    <a:pt x="1364" y="934"/>
                  </a:cubicBezTo>
                  <a:cubicBezTo>
                    <a:pt x="1360" y="934"/>
                    <a:pt x="1352" y="937"/>
                    <a:pt x="1350" y="933"/>
                  </a:cubicBezTo>
                  <a:cubicBezTo>
                    <a:pt x="1345" y="928"/>
                    <a:pt x="1341" y="923"/>
                    <a:pt x="1337" y="918"/>
                  </a:cubicBezTo>
                  <a:cubicBezTo>
                    <a:pt x="1336" y="916"/>
                    <a:pt x="1311" y="920"/>
                    <a:pt x="1308" y="921"/>
                  </a:cubicBezTo>
                  <a:cubicBezTo>
                    <a:pt x="1302" y="924"/>
                    <a:pt x="1296" y="927"/>
                    <a:pt x="1290" y="930"/>
                  </a:cubicBezTo>
                  <a:cubicBezTo>
                    <a:pt x="1286" y="933"/>
                    <a:pt x="1284" y="932"/>
                    <a:pt x="1279" y="930"/>
                  </a:cubicBezTo>
                  <a:cubicBezTo>
                    <a:pt x="1273" y="929"/>
                    <a:pt x="1270" y="927"/>
                    <a:pt x="1265" y="929"/>
                  </a:cubicBezTo>
                  <a:cubicBezTo>
                    <a:pt x="1259" y="931"/>
                    <a:pt x="1252" y="934"/>
                    <a:pt x="1246" y="936"/>
                  </a:cubicBezTo>
                  <a:cubicBezTo>
                    <a:pt x="1243" y="937"/>
                    <a:pt x="1239" y="933"/>
                    <a:pt x="1237" y="931"/>
                  </a:cubicBezTo>
                  <a:cubicBezTo>
                    <a:pt x="1231" y="926"/>
                    <a:pt x="1224" y="922"/>
                    <a:pt x="1218" y="918"/>
                  </a:cubicBezTo>
                  <a:cubicBezTo>
                    <a:pt x="1211" y="912"/>
                    <a:pt x="1207" y="909"/>
                    <a:pt x="1202" y="901"/>
                  </a:cubicBezTo>
                  <a:cubicBezTo>
                    <a:pt x="1194" y="887"/>
                    <a:pt x="1186" y="874"/>
                    <a:pt x="1178" y="860"/>
                  </a:cubicBezTo>
                  <a:cubicBezTo>
                    <a:pt x="1176" y="856"/>
                    <a:pt x="1173" y="851"/>
                    <a:pt x="1171" y="847"/>
                  </a:cubicBezTo>
                  <a:cubicBezTo>
                    <a:pt x="1170" y="845"/>
                    <a:pt x="1174" y="837"/>
                    <a:pt x="1175" y="835"/>
                  </a:cubicBezTo>
                  <a:cubicBezTo>
                    <a:pt x="1176" y="832"/>
                    <a:pt x="1180" y="825"/>
                    <a:pt x="1179" y="821"/>
                  </a:cubicBezTo>
                  <a:cubicBezTo>
                    <a:pt x="1178" y="815"/>
                    <a:pt x="1176" y="808"/>
                    <a:pt x="1175" y="802"/>
                  </a:cubicBezTo>
                  <a:cubicBezTo>
                    <a:pt x="1174" y="797"/>
                    <a:pt x="1171" y="789"/>
                    <a:pt x="1171" y="785"/>
                  </a:cubicBezTo>
                  <a:cubicBezTo>
                    <a:pt x="1171" y="782"/>
                    <a:pt x="1175" y="778"/>
                    <a:pt x="1176" y="776"/>
                  </a:cubicBezTo>
                  <a:cubicBezTo>
                    <a:pt x="1184" y="762"/>
                    <a:pt x="1191" y="749"/>
                    <a:pt x="1199" y="735"/>
                  </a:cubicBezTo>
                  <a:cubicBezTo>
                    <a:pt x="1204" y="725"/>
                    <a:pt x="1210" y="723"/>
                    <a:pt x="1219" y="717"/>
                  </a:cubicBezTo>
                  <a:cubicBezTo>
                    <a:pt x="1224" y="714"/>
                    <a:pt x="1226" y="714"/>
                    <a:pt x="1227" y="708"/>
                  </a:cubicBezTo>
                  <a:cubicBezTo>
                    <a:pt x="1228" y="701"/>
                    <a:pt x="1229" y="694"/>
                    <a:pt x="1230" y="686"/>
                  </a:cubicBezTo>
                  <a:cubicBezTo>
                    <a:pt x="1232" y="678"/>
                    <a:pt x="1249" y="676"/>
                    <a:pt x="1252" y="668"/>
                  </a:cubicBezTo>
                  <a:cubicBezTo>
                    <a:pt x="1254" y="662"/>
                    <a:pt x="1255" y="654"/>
                    <a:pt x="1261" y="653"/>
                  </a:cubicBezTo>
                  <a:cubicBezTo>
                    <a:pt x="1263" y="652"/>
                    <a:pt x="1267" y="660"/>
                    <a:pt x="1271" y="659"/>
                  </a:cubicBezTo>
                  <a:cubicBezTo>
                    <a:pt x="1274" y="659"/>
                    <a:pt x="1278" y="656"/>
                    <a:pt x="1280" y="657"/>
                  </a:cubicBezTo>
                  <a:cubicBezTo>
                    <a:pt x="1281" y="658"/>
                    <a:pt x="1286" y="661"/>
                    <a:pt x="1287" y="661"/>
                  </a:cubicBezTo>
                  <a:cubicBezTo>
                    <a:pt x="1291" y="658"/>
                    <a:pt x="1296" y="655"/>
                    <a:pt x="1301" y="652"/>
                  </a:cubicBezTo>
                  <a:cubicBezTo>
                    <a:pt x="1309" y="648"/>
                    <a:pt x="1320" y="645"/>
                    <a:pt x="1330" y="643"/>
                  </a:cubicBezTo>
                  <a:cubicBezTo>
                    <a:pt x="1332" y="643"/>
                    <a:pt x="1336" y="642"/>
                    <a:pt x="1339" y="642"/>
                  </a:cubicBezTo>
                  <a:cubicBezTo>
                    <a:pt x="1341" y="643"/>
                    <a:pt x="1344" y="645"/>
                    <a:pt x="1346" y="645"/>
                  </a:cubicBezTo>
                  <a:cubicBezTo>
                    <a:pt x="1348" y="645"/>
                    <a:pt x="1351" y="642"/>
                    <a:pt x="1353" y="642"/>
                  </a:cubicBezTo>
                  <a:cubicBezTo>
                    <a:pt x="1355" y="641"/>
                    <a:pt x="1357" y="642"/>
                    <a:pt x="1359" y="642"/>
                  </a:cubicBezTo>
                  <a:cubicBezTo>
                    <a:pt x="1366" y="642"/>
                    <a:pt x="1370" y="643"/>
                    <a:pt x="1376" y="640"/>
                  </a:cubicBezTo>
                  <a:cubicBezTo>
                    <a:pt x="1380" y="637"/>
                    <a:pt x="1384" y="641"/>
                    <a:pt x="1389" y="643"/>
                  </a:cubicBezTo>
                  <a:cubicBezTo>
                    <a:pt x="1386" y="650"/>
                    <a:pt x="1385" y="651"/>
                    <a:pt x="1389" y="658"/>
                  </a:cubicBezTo>
                  <a:cubicBezTo>
                    <a:pt x="1391" y="661"/>
                    <a:pt x="1384" y="666"/>
                    <a:pt x="1381" y="669"/>
                  </a:cubicBezTo>
                  <a:cubicBezTo>
                    <a:pt x="1385" y="672"/>
                    <a:pt x="1390" y="678"/>
                    <a:pt x="1394" y="679"/>
                  </a:cubicBezTo>
                  <a:cubicBezTo>
                    <a:pt x="1402" y="682"/>
                    <a:pt x="1410" y="684"/>
                    <a:pt x="1418" y="686"/>
                  </a:cubicBezTo>
                  <a:cubicBezTo>
                    <a:pt x="1425" y="687"/>
                    <a:pt x="1423" y="694"/>
                    <a:pt x="1429" y="697"/>
                  </a:cubicBezTo>
                  <a:cubicBezTo>
                    <a:pt x="1434" y="699"/>
                    <a:pt x="1439" y="698"/>
                    <a:pt x="1444" y="702"/>
                  </a:cubicBezTo>
                  <a:cubicBezTo>
                    <a:pt x="1451" y="707"/>
                    <a:pt x="1455" y="708"/>
                    <a:pt x="1460" y="699"/>
                  </a:cubicBezTo>
                  <a:cubicBezTo>
                    <a:pt x="1461" y="697"/>
                    <a:pt x="1457" y="694"/>
                    <a:pt x="1458" y="692"/>
                  </a:cubicBezTo>
                  <a:cubicBezTo>
                    <a:pt x="1459" y="690"/>
                    <a:pt x="1461" y="685"/>
                    <a:pt x="1463" y="685"/>
                  </a:cubicBezTo>
                  <a:cubicBezTo>
                    <a:pt x="1470" y="683"/>
                    <a:pt x="1474" y="681"/>
                    <a:pt x="1482" y="684"/>
                  </a:cubicBezTo>
                  <a:cubicBezTo>
                    <a:pt x="1484" y="684"/>
                    <a:pt x="1482" y="688"/>
                    <a:pt x="1484" y="688"/>
                  </a:cubicBezTo>
                  <a:cubicBezTo>
                    <a:pt x="1488" y="689"/>
                    <a:pt x="1492" y="690"/>
                    <a:pt x="1495" y="690"/>
                  </a:cubicBezTo>
                  <a:cubicBezTo>
                    <a:pt x="1498" y="691"/>
                    <a:pt x="1498" y="692"/>
                    <a:pt x="1500" y="695"/>
                  </a:cubicBezTo>
                  <a:cubicBezTo>
                    <a:pt x="1501" y="697"/>
                    <a:pt x="1503" y="693"/>
                    <a:pt x="1505" y="694"/>
                  </a:cubicBezTo>
                  <a:cubicBezTo>
                    <a:pt x="1510" y="696"/>
                    <a:pt x="1516" y="697"/>
                    <a:pt x="1522" y="699"/>
                  </a:cubicBezTo>
                  <a:cubicBezTo>
                    <a:pt x="1528" y="701"/>
                    <a:pt x="1529" y="701"/>
                    <a:pt x="1535" y="698"/>
                  </a:cubicBezTo>
                  <a:cubicBezTo>
                    <a:pt x="1542" y="695"/>
                    <a:pt x="1543" y="694"/>
                    <a:pt x="1549" y="697"/>
                  </a:cubicBezTo>
                  <a:cubicBezTo>
                    <a:pt x="1557" y="701"/>
                    <a:pt x="1569" y="699"/>
                    <a:pt x="1573" y="689"/>
                  </a:cubicBezTo>
                  <a:cubicBezTo>
                    <a:pt x="1575" y="683"/>
                    <a:pt x="1586" y="664"/>
                    <a:pt x="1582" y="658"/>
                  </a:cubicBezTo>
                  <a:cubicBezTo>
                    <a:pt x="1579" y="654"/>
                    <a:pt x="1585" y="645"/>
                    <a:pt x="1584" y="643"/>
                  </a:cubicBezTo>
                  <a:cubicBezTo>
                    <a:pt x="1582" y="642"/>
                    <a:pt x="1580" y="644"/>
                    <a:pt x="1579" y="645"/>
                  </a:cubicBezTo>
                  <a:cubicBezTo>
                    <a:pt x="1577" y="647"/>
                    <a:pt x="1575" y="643"/>
                    <a:pt x="1573" y="644"/>
                  </a:cubicBezTo>
                  <a:cubicBezTo>
                    <a:pt x="1571" y="644"/>
                    <a:pt x="1569" y="649"/>
                    <a:pt x="1567" y="650"/>
                  </a:cubicBezTo>
                  <a:cubicBezTo>
                    <a:pt x="1565" y="651"/>
                    <a:pt x="1561" y="650"/>
                    <a:pt x="1559" y="650"/>
                  </a:cubicBezTo>
                  <a:cubicBezTo>
                    <a:pt x="1554" y="650"/>
                    <a:pt x="1552" y="645"/>
                    <a:pt x="1547" y="644"/>
                  </a:cubicBezTo>
                  <a:cubicBezTo>
                    <a:pt x="1544" y="644"/>
                    <a:pt x="1541" y="642"/>
                    <a:pt x="1540" y="645"/>
                  </a:cubicBezTo>
                  <a:cubicBezTo>
                    <a:pt x="1539" y="649"/>
                    <a:pt x="1539" y="649"/>
                    <a:pt x="1535" y="650"/>
                  </a:cubicBezTo>
                  <a:cubicBezTo>
                    <a:pt x="1531" y="651"/>
                    <a:pt x="1525" y="645"/>
                    <a:pt x="1522" y="643"/>
                  </a:cubicBezTo>
                  <a:cubicBezTo>
                    <a:pt x="1516" y="640"/>
                    <a:pt x="1506" y="624"/>
                    <a:pt x="1512" y="617"/>
                  </a:cubicBezTo>
                  <a:cubicBezTo>
                    <a:pt x="1510" y="617"/>
                    <a:pt x="1508" y="617"/>
                    <a:pt x="1506" y="617"/>
                  </a:cubicBezTo>
                  <a:cubicBezTo>
                    <a:pt x="1505" y="610"/>
                    <a:pt x="1514" y="609"/>
                    <a:pt x="1518" y="609"/>
                  </a:cubicBezTo>
                  <a:cubicBezTo>
                    <a:pt x="1525" y="608"/>
                    <a:pt x="1529" y="608"/>
                    <a:pt x="1535" y="605"/>
                  </a:cubicBezTo>
                  <a:cubicBezTo>
                    <a:pt x="1533" y="604"/>
                    <a:pt x="1531" y="603"/>
                    <a:pt x="1529" y="602"/>
                  </a:cubicBezTo>
                  <a:cubicBezTo>
                    <a:pt x="1530" y="598"/>
                    <a:pt x="1537" y="600"/>
                    <a:pt x="1541" y="600"/>
                  </a:cubicBezTo>
                  <a:cubicBezTo>
                    <a:pt x="1547" y="601"/>
                    <a:pt x="1547" y="599"/>
                    <a:pt x="1552" y="596"/>
                  </a:cubicBezTo>
                  <a:cubicBezTo>
                    <a:pt x="1555" y="594"/>
                    <a:pt x="1559" y="591"/>
                    <a:pt x="1563" y="591"/>
                  </a:cubicBezTo>
                  <a:cubicBezTo>
                    <a:pt x="1568" y="592"/>
                    <a:pt x="1572" y="593"/>
                    <a:pt x="1577" y="591"/>
                  </a:cubicBezTo>
                  <a:cubicBezTo>
                    <a:pt x="1576" y="593"/>
                    <a:pt x="1578" y="595"/>
                    <a:pt x="1580" y="596"/>
                  </a:cubicBezTo>
                  <a:cubicBezTo>
                    <a:pt x="1583" y="597"/>
                    <a:pt x="1582" y="593"/>
                    <a:pt x="1585" y="598"/>
                  </a:cubicBezTo>
                  <a:cubicBezTo>
                    <a:pt x="1586" y="599"/>
                    <a:pt x="1595" y="601"/>
                    <a:pt x="1598" y="602"/>
                  </a:cubicBezTo>
                  <a:cubicBezTo>
                    <a:pt x="1603" y="604"/>
                    <a:pt x="1606" y="601"/>
                    <a:pt x="1611" y="601"/>
                  </a:cubicBezTo>
                  <a:cubicBezTo>
                    <a:pt x="1617" y="602"/>
                    <a:pt x="1621" y="600"/>
                    <a:pt x="1625" y="597"/>
                  </a:cubicBezTo>
                  <a:cubicBezTo>
                    <a:pt x="1629" y="595"/>
                    <a:pt x="1627" y="588"/>
                    <a:pt x="1625" y="585"/>
                  </a:cubicBezTo>
                  <a:cubicBezTo>
                    <a:pt x="1621" y="581"/>
                    <a:pt x="1617" y="580"/>
                    <a:pt x="1613" y="576"/>
                  </a:cubicBezTo>
                  <a:cubicBezTo>
                    <a:pt x="1609" y="573"/>
                    <a:pt x="1606" y="568"/>
                    <a:pt x="1600" y="567"/>
                  </a:cubicBezTo>
                  <a:cubicBezTo>
                    <a:pt x="1600" y="567"/>
                    <a:pt x="1595" y="564"/>
                    <a:pt x="1595" y="564"/>
                  </a:cubicBezTo>
                  <a:cubicBezTo>
                    <a:pt x="1592" y="562"/>
                    <a:pt x="1590" y="560"/>
                    <a:pt x="1588" y="559"/>
                  </a:cubicBezTo>
                  <a:cubicBezTo>
                    <a:pt x="1589" y="558"/>
                    <a:pt x="1590" y="556"/>
                    <a:pt x="1590" y="556"/>
                  </a:cubicBezTo>
                  <a:cubicBezTo>
                    <a:pt x="1592" y="557"/>
                    <a:pt x="1594" y="557"/>
                    <a:pt x="1596" y="558"/>
                  </a:cubicBezTo>
                  <a:cubicBezTo>
                    <a:pt x="1594" y="551"/>
                    <a:pt x="1598" y="549"/>
                    <a:pt x="1603" y="549"/>
                  </a:cubicBezTo>
                  <a:cubicBezTo>
                    <a:pt x="1601" y="547"/>
                    <a:pt x="1598" y="546"/>
                    <a:pt x="1597" y="543"/>
                  </a:cubicBezTo>
                  <a:cubicBezTo>
                    <a:pt x="1599" y="543"/>
                    <a:pt x="1601" y="543"/>
                    <a:pt x="1603" y="543"/>
                  </a:cubicBezTo>
                  <a:cubicBezTo>
                    <a:pt x="1601" y="538"/>
                    <a:pt x="1607" y="542"/>
                    <a:pt x="1608" y="539"/>
                  </a:cubicBezTo>
                  <a:cubicBezTo>
                    <a:pt x="1609" y="535"/>
                    <a:pt x="1604" y="537"/>
                    <a:pt x="1603" y="537"/>
                  </a:cubicBezTo>
                  <a:cubicBezTo>
                    <a:pt x="1598" y="538"/>
                    <a:pt x="1592" y="538"/>
                    <a:pt x="1589" y="543"/>
                  </a:cubicBezTo>
                  <a:cubicBezTo>
                    <a:pt x="1589" y="542"/>
                    <a:pt x="1589" y="542"/>
                    <a:pt x="1589" y="541"/>
                  </a:cubicBezTo>
                  <a:cubicBezTo>
                    <a:pt x="1583" y="542"/>
                    <a:pt x="1581" y="543"/>
                    <a:pt x="1577" y="547"/>
                  </a:cubicBezTo>
                  <a:cubicBezTo>
                    <a:pt x="1577" y="547"/>
                    <a:pt x="1577" y="546"/>
                    <a:pt x="1578" y="545"/>
                  </a:cubicBezTo>
                  <a:cubicBezTo>
                    <a:pt x="1572" y="545"/>
                    <a:pt x="1575" y="552"/>
                    <a:pt x="1577" y="555"/>
                  </a:cubicBezTo>
                  <a:cubicBezTo>
                    <a:pt x="1580" y="558"/>
                    <a:pt x="1584" y="556"/>
                    <a:pt x="1589" y="556"/>
                  </a:cubicBezTo>
                  <a:cubicBezTo>
                    <a:pt x="1586" y="562"/>
                    <a:pt x="1582" y="558"/>
                    <a:pt x="1578" y="560"/>
                  </a:cubicBezTo>
                  <a:cubicBezTo>
                    <a:pt x="1574" y="562"/>
                    <a:pt x="1567" y="569"/>
                    <a:pt x="1563" y="565"/>
                  </a:cubicBezTo>
                  <a:cubicBezTo>
                    <a:pt x="1565" y="558"/>
                    <a:pt x="1562" y="559"/>
                    <a:pt x="1556" y="556"/>
                  </a:cubicBezTo>
                  <a:cubicBezTo>
                    <a:pt x="1559" y="555"/>
                    <a:pt x="1570" y="551"/>
                    <a:pt x="1563" y="548"/>
                  </a:cubicBezTo>
                  <a:cubicBezTo>
                    <a:pt x="1560" y="547"/>
                    <a:pt x="1557" y="548"/>
                    <a:pt x="1555" y="548"/>
                  </a:cubicBezTo>
                  <a:cubicBezTo>
                    <a:pt x="1553" y="548"/>
                    <a:pt x="1551" y="545"/>
                    <a:pt x="1549" y="544"/>
                  </a:cubicBezTo>
                  <a:cubicBezTo>
                    <a:pt x="1552" y="544"/>
                    <a:pt x="1556" y="546"/>
                    <a:pt x="1558" y="543"/>
                  </a:cubicBezTo>
                  <a:cubicBezTo>
                    <a:pt x="1555" y="544"/>
                    <a:pt x="1546" y="540"/>
                    <a:pt x="1544" y="543"/>
                  </a:cubicBezTo>
                  <a:cubicBezTo>
                    <a:pt x="1542" y="545"/>
                    <a:pt x="1535" y="550"/>
                    <a:pt x="1535" y="554"/>
                  </a:cubicBezTo>
                  <a:cubicBezTo>
                    <a:pt x="1534" y="556"/>
                    <a:pt x="1534" y="560"/>
                    <a:pt x="1533" y="562"/>
                  </a:cubicBezTo>
                  <a:cubicBezTo>
                    <a:pt x="1532" y="563"/>
                    <a:pt x="1528" y="563"/>
                    <a:pt x="1528" y="565"/>
                  </a:cubicBezTo>
                  <a:cubicBezTo>
                    <a:pt x="1526" y="571"/>
                    <a:pt x="1527" y="576"/>
                    <a:pt x="1522" y="579"/>
                  </a:cubicBezTo>
                  <a:cubicBezTo>
                    <a:pt x="1517" y="582"/>
                    <a:pt x="1518" y="588"/>
                    <a:pt x="1520" y="593"/>
                  </a:cubicBezTo>
                  <a:cubicBezTo>
                    <a:pt x="1522" y="595"/>
                    <a:pt x="1530" y="599"/>
                    <a:pt x="1529" y="600"/>
                  </a:cubicBezTo>
                  <a:cubicBezTo>
                    <a:pt x="1528" y="604"/>
                    <a:pt x="1521" y="599"/>
                    <a:pt x="1518" y="602"/>
                  </a:cubicBezTo>
                  <a:cubicBezTo>
                    <a:pt x="1514" y="605"/>
                    <a:pt x="1510" y="609"/>
                    <a:pt x="1507" y="613"/>
                  </a:cubicBezTo>
                  <a:cubicBezTo>
                    <a:pt x="1506" y="608"/>
                    <a:pt x="1508" y="608"/>
                    <a:pt x="1511" y="606"/>
                  </a:cubicBezTo>
                  <a:cubicBezTo>
                    <a:pt x="1509" y="605"/>
                    <a:pt x="1507" y="605"/>
                    <a:pt x="1504" y="604"/>
                  </a:cubicBezTo>
                  <a:cubicBezTo>
                    <a:pt x="1500" y="602"/>
                    <a:pt x="1498" y="603"/>
                    <a:pt x="1494" y="602"/>
                  </a:cubicBezTo>
                  <a:cubicBezTo>
                    <a:pt x="1492" y="602"/>
                    <a:pt x="1490" y="603"/>
                    <a:pt x="1488" y="604"/>
                  </a:cubicBezTo>
                  <a:cubicBezTo>
                    <a:pt x="1487" y="605"/>
                    <a:pt x="1489" y="608"/>
                    <a:pt x="1488" y="608"/>
                  </a:cubicBezTo>
                  <a:cubicBezTo>
                    <a:pt x="1485" y="611"/>
                    <a:pt x="1483" y="609"/>
                    <a:pt x="1480" y="607"/>
                  </a:cubicBezTo>
                  <a:cubicBezTo>
                    <a:pt x="1477" y="610"/>
                    <a:pt x="1480" y="613"/>
                    <a:pt x="1482" y="616"/>
                  </a:cubicBezTo>
                  <a:cubicBezTo>
                    <a:pt x="1485" y="621"/>
                    <a:pt x="1485" y="620"/>
                    <a:pt x="1481" y="624"/>
                  </a:cubicBezTo>
                  <a:cubicBezTo>
                    <a:pt x="1486" y="627"/>
                    <a:pt x="1491" y="629"/>
                    <a:pt x="1490" y="636"/>
                  </a:cubicBezTo>
                  <a:cubicBezTo>
                    <a:pt x="1487" y="633"/>
                    <a:pt x="1485" y="631"/>
                    <a:pt x="1482" y="634"/>
                  </a:cubicBezTo>
                  <a:cubicBezTo>
                    <a:pt x="1486" y="635"/>
                    <a:pt x="1486" y="638"/>
                    <a:pt x="1484" y="640"/>
                  </a:cubicBezTo>
                  <a:cubicBezTo>
                    <a:pt x="1481" y="642"/>
                    <a:pt x="1482" y="643"/>
                    <a:pt x="1483" y="647"/>
                  </a:cubicBezTo>
                  <a:cubicBezTo>
                    <a:pt x="1480" y="646"/>
                    <a:pt x="1478" y="647"/>
                    <a:pt x="1476" y="643"/>
                  </a:cubicBezTo>
                  <a:cubicBezTo>
                    <a:pt x="1475" y="640"/>
                    <a:pt x="1473" y="641"/>
                    <a:pt x="1471" y="643"/>
                  </a:cubicBezTo>
                  <a:cubicBezTo>
                    <a:pt x="1469" y="635"/>
                    <a:pt x="1467" y="634"/>
                    <a:pt x="1473" y="629"/>
                  </a:cubicBezTo>
                  <a:cubicBezTo>
                    <a:pt x="1467" y="629"/>
                    <a:pt x="1467" y="628"/>
                    <a:pt x="1464" y="622"/>
                  </a:cubicBezTo>
                  <a:cubicBezTo>
                    <a:pt x="1461" y="619"/>
                    <a:pt x="1460" y="614"/>
                    <a:pt x="1457" y="612"/>
                  </a:cubicBezTo>
                  <a:cubicBezTo>
                    <a:pt x="1452" y="608"/>
                    <a:pt x="1454" y="605"/>
                    <a:pt x="1455" y="598"/>
                  </a:cubicBezTo>
                  <a:cubicBezTo>
                    <a:pt x="1455" y="592"/>
                    <a:pt x="1453" y="592"/>
                    <a:pt x="1449" y="588"/>
                  </a:cubicBezTo>
                  <a:cubicBezTo>
                    <a:pt x="1443" y="584"/>
                    <a:pt x="1436" y="577"/>
                    <a:pt x="1428" y="576"/>
                  </a:cubicBezTo>
                  <a:cubicBezTo>
                    <a:pt x="1426" y="576"/>
                    <a:pt x="1422" y="570"/>
                    <a:pt x="1421" y="568"/>
                  </a:cubicBezTo>
                  <a:cubicBezTo>
                    <a:pt x="1420" y="562"/>
                    <a:pt x="1419" y="560"/>
                    <a:pt x="1415" y="557"/>
                  </a:cubicBezTo>
                  <a:cubicBezTo>
                    <a:pt x="1412" y="563"/>
                    <a:pt x="1410" y="560"/>
                    <a:pt x="1409" y="555"/>
                  </a:cubicBezTo>
                  <a:cubicBezTo>
                    <a:pt x="1408" y="551"/>
                    <a:pt x="1409" y="552"/>
                    <a:pt x="1404" y="553"/>
                  </a:cubicBezTo>
                  <a:cubicBezTo>
                    <a:pt x="1400" y="555"/>
                    <a:pt x="1397" y="555"/>
                    <a:pt x="1400" y="561"/>
                  </a:cubicBezTo>
                  <a:cubicBezTo>
                    <a:pt x="1401" y="562"/>
                    <a:pt x="1397" y="567"/>
                    <a:pt x="1401" y="569"/>
                  </a:cubicBezTo>
                  <a:cubicBezTo>
                    <a:pt x="1403" y="572"/>
                    <a:pt x="1408" y="574"/>
                    <a:pt x="1410" y="577"/>
                  </a:cubicBezTo>
                  <a:cubicBezTo>
                    <a:pt x="1412" y="580"/>
                    <a:pt x="1412" y="584"/>
                    <a:pt x="1415" y="587"/>
                  </a:cubicBezTo>
                  <a:cubicBezTo>
                    <a:pt x="1418" y="590"/>
                    <a:pt x="1420" y="592"/>
                    <a:pt x="1424" y="592"/>
                  </a:cubicBezTo>
                  <a:cubicBezTo>
                    <a:pt x="1427" y="592"/>
                    <a:pt x="1432" y="592"/>
                    <a:pt x="1427" y="596"/>
                  </a:cubicBezTo>
                  <a:cubicBezTo>
                    <a:pt x="1431" y="599"/>
                    <a:pt x="1451" y="607"/>
                    <a:pt x="1446" y="614"/>
                  </a:cubicBezTo>
                  <a:cubicBezTo>
                    <a:pt x="1444" y="613"/>
                    <a:pt x="1438" y="605"/>
                    <a:pt x="1436" y="607"/>
                  </a:cubicBezTo>
                  <a:cubicBezTo>
                    <a:pt x="1433" y="609"/>
                    <a:pt x="1433" y="610"/>
                    <a:pt x="1432" y="613"/>
                  </a:cubicBezTo>
                  <a:cubicBezTo>
                    <a:pt x="1432" y="616"/>
                    <a:pt x="1434" y="616"/>
                    <a:pt x="1436" y="617"/>
                  </a:cubicBezTo>
                  <a:cubicBezTo>
                    <a:pt x="1441" y="622"/>
                    <a:pt x="1432" y="623"/>
                    <a:pt x="1432" y="626"/>
                  </a:cubicBezTo>
                  <a:cubicBezTo>
                    <a:pt x="1433" y="630"/>
                    <a:pt x="1425" y="636"/>
                    <a:pt x="1425" y="630"/>
                  </a:cubicBezTo>
                  <a:cubicBezTo>
                    <a:pt x="1421" y="632"/>
                    <a:pt x="1420" y="637"/>
                    <a:pt x="1422" y="641"/>
                  </a:cubicBezTo>
                  <a:cubicBezTo>
                    <a:pt x="1424" y="645"/>
                    <a:pt x="1416" y="646"/>
                    <a:pt x="1415" y="643"/>
                  </a:cubicBezTo>
                  <a:cubicBezTo>
                    <a:pt x="1414" y="637"/>
                    <a:pt x="1395" y="638"/>
                    <a:pt x="1402" y="630"/>
                  </a:cubicBezTo>
                  <a:cubicBezTo>
                    <a:pt x="1403" y="631"/>
                    <a:pt x="1414" y="632"/>
                    <a:pt x="1416" y="631"/>
                  </a:cubicBezTo>
                  <a:cubicBezTo>
                    <a:pt x="1419" y="631"/>
                    <a:pt x="1423" y="631"/>
                    <a:pt x="1426" y="629"/>
                  </a:cubicBezTo>
                  <a:cubicBezTo>
                    <a:pt x="1428" y="628"/>
                    <a:pt x="1426" y="626"/>
                    <a:pt x="1429" y="624"/>
                  </a:cubicBezTo>
                  <a:cubicBezTo>
                    <a:pt x="1430" y="624"/>
                    <a:pt x="1426" y="612"/>
                    <a:pt x="1425" y="612"/>
                  </a:cubicBezTo>
                  <a:cubicBezTo>
                    <a:pt x="1423" y="611"/>
                    <a:pt x="1419" y="611"/>
                    <a:pt x="1420" y="609"/>
                  </a:cubicBezTo>
                  <a:cubicBezTo>
                    <a:pt x="1420" y="606"/>
                    <a:pt x="1417" y="605"/>
                    <a:pt x="1415" y="606"/>
                  </a:cubicBezTo>
                  <a:cubicBezTo>
                    <a:pt x="1415" y="603"/>
                    <a:pt x="1410" y="599"/>
                    <a:pt x="1408" y="599"/>
                  </a:cubicBezTo>
                  <a:cubicBezTo>
                    <a:pt x="1404" y="600"/>
                    <a:pt x="1401" y="596"/>
                    <a:pt x="1398" y="593"/>
                  </a:cubicBezTo>
                  <a:cubicBezTo>
                    <a:pt x="1393" y="588"/>
                    <a:pt x="1386" y="585"/>
                    <a:pt x="1385" y="579"/>
                  </a:cubicBezTo>
                  <a:cubicBezTo>
                    <a:pt x="1383" y="572"/>
                    <a:pt x="1383" y="572"/>
                    <a:pt x="1378" y="569"/>
                  </a:cubicBezTo>
                  <a:cubicBezTo>
                    <a:pt x="1375" y="567"/>
                    <a:pt x="1371" y="566"/>
                    <a:pt x="1369" y="569"/>
                  </a:cubicBezTo>
                  <a:cubicBezTo>
                    <a:pt x="1368" y="570"/>
                    <a:pt x="1353" y="581"/>
                    <a:pt x="1351" y="581"/>
                  </a:cubicBezTo>
                  <a:cubicBezTo>
                    <a:pt x="1346" y="579"/>
                    <a:pt x="1341" y="578"/>
                    <a:pt x="1336" y="576"/>
                  </a:cubicBezTo>
                  <a:cubicBezTo>
                    <a:pt x="1334" y="575"/>
                    <a:pt x="1330" y="580"/>
                    <a:pt x="1328" y="582"/>
                  </a:cubicBezTo>
                  <a:cubicBezTo>
                    <a:pt x="1327" y="583"/>
                    <a:pt x="1330" y="591"/>
                    <a:pt x="1328" y="593"/>
                  </a:cubicBezTo>
                  <a:cubicBezTo>
                    <a:pt x="1326" y="596"/>
                    <a:pt x="1319" y="598"/>
                    <a:pt x="1317" y="599"/>
                  </a:cubicBezTo>
                  <a:cubicBezTo>
                    <a:pt x="1309" y="603"/>
                    <a:pt x="1306" y="610"/>
                    <a:pt x="1301" y="618"/>
                  </a:cubicBezTo>
                  <a:cubicBezTo>
                    <a:pt x="1300" y="620"/>
                    <a:pt x="1306" y="623"/>
                    <a:pt x="1303" y="627"/>
                  </a:cubicBezTo>
                  <a:cubicBezTo>
                    <a:pt x="1301" y="629"/>
                    <a:pt x="1296" y="633"/>
                    <a:pt x="1298" y="636"/>
                  </a:cubicBezTo>
                  <a:cubicBezTo>
                    <a:pt x="1296" y="636"/>
                    <a:pt x="1292" y="637"/>
                    <a:pt x="1291" y="638"/>
                  </a:cubicBezTo>
                  <a:cubicBezTo>
                    <a:pt x="1290" y="640"/>
                    <a:pt x="1288" y="644"/>
                    <a:pt x="1287" y="644"/>
                  </a:cubicBezTo>
                  <a:cubicBezTo>
                    <a:pt x="1281" y="645"/>
                    <a:pt x="1276" y="645"/>
                    <a:pt x="1271" y="644"/>
                  </a:cubicBezTo>
                  <a:cubicBezTo>
                    <a:pt x="1267" y="644"/>
                    <a:pt x="1264" y="650"/>
                    <a:pt x="1261" y="651"/>
                  </a:cubicBezTo>
                  <a:cubicBezTo>
                    <a:pt x="1257" y="652"/>
                    <a:pt x="1251" y="645"/>
                    <a:pt x="1255" y="642"/>
                  </a:cubicBezTo>
                  <a:cubicBezTo>
                    <a:pt x="1252" y="644"/>
                    <a:pt x="1250" y="637"/>
                    <a:pt x="1245" y="640"/>
                  </a:cubicBezTo>
                  <a:cubicBezTo>
                    <a:pt x="1241" y="642"/>
                    <a:pt x="1238" y="639"/>
                    <a:pt x="1234" y="642"/>
                  </a:cubicBezTo>
                  <a:cubicBezTo>
                    <a:pt x="1235" y="639"/>
                    <a:pt x="1236" y="636"/>
                    <a:pt x="1235" y="633"/>
                  </a:cubicBezTo>
                  <a:cubicBezTo>
                    <a:pt x="1235" y="631"/>
                    <a:pt x="1235" y="629"/>
                    <a:pt x="1235" y="628"/>
                  </a:cubicBezTo>
                  <a:cubicBezTo>
                    <a:pt x="1235" y="626"/>
                    <a:pt x="1233" y="628"/>
                    <a:pt x="1232" y="627"/>
                  </a:cubicBezTo>
                  <a:cubicBezTo>
                    <a:pt x="1229" y="623"/>
                    <a:pt x="1232" y="621"/>
                    <a:pt x="1233" y="616"/>
                  </a:cubicBezTo>
                  <a:cubicBezTo>
                    <a:pt x="1234" y="611"/>
                    <a:pt x="1238" y="603"/>
                    <a:pt x="1236" y="599"/>
                  </a:cubicBezTo>
                  <a:cubicBezTo>
                    <a:pt x="1234" y="594"/>
                    <a:pt x="1235" y="589"/>
                    <a:pt x="1236" y="584"/>
                  </a:cubicBezTo>
                  <a:cubicBezTo>
                    <a:pt x="1233" y="587"/>
                    <a:pt x="1231" y="582"/>
                    <a:pt x="1232" y="580"/>
                  </a:cubicBezTo>
                  <a:cubicBezTo>
                    <a:pt x="1233" y="577"/>
                    <a:pt x="1238" y="577"/>
                    <a:pt x="1240" y="577"/>
                  </a:cubicBezTo>
                  <a:cubicBezTo>
                    <a:pt x="1240" y="576"/>
                    <a:pt x="1240" y="576"/>
                    <a:pt x="1239" y="575"/>
                  </a:cubicBezTo>
                  <a:cubicBezTo>
                    <a:pt x="1244" y="571"/>
                    <a:pt x="1246" y="577"/>
                    <a:pt x="1250" y="576"/>
                  </a:cubicBezTo>
                  <a:cubicBezTo>
                    <a:pt x="1256" y="574"/>
                    <a:pt x="1259" y="574"/>
                    <a:pt x="1264" y="576"/>
                  </a:cubicBezTo>
                  <a:cubicBezTo>
                    <a:pt x="1269" y="577"/>
                    <a:pt x="1273" y="575"/>
                    <a:pt x="1277" y="576"/>
                  </a:cubicBezTo>
                  <a:cubicBezTo>
                    <a:pt x="1280" y="577"/>
                    <a:pt x="1285" y="578"/>
                    <a:pt x="1288" y="578"/>
                  </a:cubicBezTo>
                  <a:cubicBezTo>
                    <a:pt x="1296" y="576"/>
                    <a:pt x="1295" y="560"/>
                    <a:pt x="1295" y="554"/>
                  </a:cubicBezTo>
                  <a:cubicBezTo>
                    <a:pt x="1295" y="548"/>
                    <a:pt x="1296" y="546"/>
                    <a:pt x="1290" y="544"/>
                  </a:cubicBezTo>
                  <a:cubicBezTo>
                    <a:pt x="1287" y="543"/>
                    <a:pt x="1286" y="537"/>
                    <a:pt x="1287" y="536"/>
                  </a:cubicBezTo>
                  <a:cubicBezTo>
                    <a:pt x="1284" y="536"/>
                    <a:pt x="1285" y="534"/>
                    <a:pt x="1284" y="534"/>
                  </a:cubicBezTo>
                  <a:cubicBezTo>
                    <a:pt x="1283" y="533"/>
                    <a:pt x="1279" y="533"/>
                    <a:pt x="1279" y="533"/>
                  </a:cubicBezTo>
                  <a:cubicBezTo>
                    <a:pt x="1276" y="531"/>
                    <a:pt x="1275" y="529"/>
                    <a:pt x="1272" y="530"/>
                  </a:cubicBezTo>
                  <a:cubicBezTo>
                    <a:pt x="1270" y="530"/>
                    <a:pt x="1269" y="530"/>
                    <a:pt x="1267" y="527"/>
                  </a:cubicBezTo>
                  <a:cubicBezTo>
                    <a:pt x="1268" y="527"/>
                    <a:pt x="1269" y="527"/>
                    <a:pt x="1270" y="526"/>
                  </a:cubicBezTo>
                  <a:cubicBezTo>
                    <a:pt x="1268" y="525"/>
                    <a:pt x="1267" y="524"/>
                    <a:pt x="1267" y="522"/>
                  </a:cubicBezTo>
                  <a:cubicBezTo>
                    <a:pt x="1270" y="521"/>
                    <a:pt x="1274" y="522"/>
                    <a:pt x="1277" y="520"/>
                  </a:cubicBezTo>
                  <a:cubicBezTo>
                    <a:pt x="1283" y="516"/>
                    <a:pt x="1279" y="523"/>
                    <a:pt x="1283" y="522"/>
                  </a:cubicBezTo>
                  <a:cubicBezTo>
                    <a:pt x="1285" y="522"/>
                    <a:pt x="1292" y="521"/>
                    <a:pt x="1292" y="519"/>
                  </a:cubicBezTo>
                  <a:cubicBezTo>
                    <a:pt x="1291" y="515"/>
                    <a:pt x="1290" y="512"/>
                    <a:pt x="1289" y="509"/>
                  </a:cubicBezTo>
                  <a:cubicBezTo>
                    <a:pt x="1290" y="509"/>
                    <a:pt x="1293" y="509"/>
                    <a:pt x="1294" y="511"/>
                  </a:cubicBezTo>
                  <a:cubicBezTo>
                    <a:pt x="1295" y="513"/>
                    <a:pt x="1294" y="513"/>
                    <a:pt x="1297" y="513"/>
                  </a:cubicBezTo>
                  <a:cubicBezTo>
                    <a:pt x="1301" y="514"/>
                    <a:pt x="1303" y="514"/>
                    <a:pt x="1307" y="512"/>
                  </a:cubicBezTo>
                  <a:cubicBezTo>
                    <a:pt x="1306" y="512"/>
                    <a:pt x="1305" y="511"/>
                    <a:pt x="1304" y="511"/>
                  </a:cubicBezTo>
                  <a:cubicBezTo>
                    <a:pt x="1307" y="508"/>
                    <a:pt x="1311" y="507"/>
                    <a:pt x="1314" y="505"/>
                  </a:cubicBezTo>
                  <a:cubicBezTo>
                    <a:pt x="1319" y="503"/>
                    <a:pt x="1314" y="500"/>
                    <a:pt x="1316" y="496"/>
                  </a:cubicBezTo>
                  <a:cubicBezTo>
                    <a:pt x="1317" y="495"/>
                    <a:pt x="1324" y="493"/>
                    <a:pt x="1326" y="492"/>
                  </a:cubicBezTo>
                  <a:cubicBezTo>
                    <a:pt x="1330" y="490"/>
                    <a:pt x="1332" y="490"/>
                    <a:pt x="1336" y="491"/>
                  </a:cubicBezTo>
                  <a:cubicBezTo>
                    <a:pt x="1335" y="490"/>
                    <a:pt x="1331" y="490"/>
                    <a:pt x="1331" y="488"/>
                  </a:cubicBezTo>
                  <a:cubicBezTo>
                    <a:pt x="1331" y="488"/>
                    <a:pt x="1335" y="487"/>
                    <a:pt x="1335" y="487"/>
                  </a:cubicBezTo>
                  <a:cubicBezTo>
                    <a:pt x="1336" y="486"/>
                    <a:pt x="1335" y="485"/>
                    <a:pt x="1336" y="484"/>
                  </a:cubicBezTo>
                  <a:cubicBezTo>
                    <a:pt x="1338" y="480"/>
                    <a:pt x="1339" y="478"/>
                    <a:pt x="1340" y="474"/>
                  </a:cubicBezTo>
                  <a:cubicBezTo>
                    <a:pt x="1340" y="472"/>
                    <a:pt x="1343" y="473"/>
                    <a:pt x="1345" y="471"/>
                  </a:cubicBezTo>
                  <a:cubicBezTo>
                    <a:pt x="1349" y="466"/>
                    <a:pt x="1353" y="469"/>
                    <a:pt x="1358" y="468"/>
                  </a:cubicBezTo>
                  <a:cubicBezTo>
                    <a:pt x="1359" y="467"/>
                    <a:pt x="1358" y="465"/>
                    <a:pt x="1359" y="465"/>
                  </a:cubicBezTo>
                  <a:cubicBezTo>
                    <a:pt x="1361" y="465"/>
                    <a:pt x="1362" y="464"/>
                    <a:pt x="1363" y="464"/>
                  </a:cubicBezTo>
                  <a:cubicBezTo>
                    <a:pt x="1365" y="464"/>
                    <a:pt x="1368" y="465"/>
                    <a:pt x="1370" y="465"/>
                  </a:cubicBezTo>
                  <a:cubicBezTo>
                    <a:pt x="1369" y="461"/>
                    <a:pt x="1372" y="462"/>
                    <a:pt x="1375" y="462"/>
                  </a:cubicBezTo>
                  <a:cubicBezTo>
                    <a:pt x="1374" y="461"/>
                    <a:pt x="1369" y="457"/>
                    <a:pt x="1371" y="456"/>
                  </a:cubicBezTo>
                  <a:cubicBezTo>
                    <a:pt x="1375" y="453"/>
                    <a:pt x="1372" y="453"/>
                    <a:pt x="1371" y="450"/>
                  </a:cubicBezTo>
                  <a:cubicBezTo>
                    <a:pt x="1370" y="446"/>
                    <a:pt x="1372" y="444"/>
                    <a:pt x="1369" y="442"/>
                  </a:cubicBezTo>
                  <a:cubicBezTo>
                    <a:pt x="1366" y="440"/>
                    <a:pt x="1367" y="438"/>
                    <a:pt x="1367" y="435"/>
                  </a:cubicBezTo>
                  <a:cubicBezTo>
                    <a:pt x="1366" y="429"/>
                    <a:pt x="1368" y="423"/>
                    <a:pt x="1374" y="423"/>
                  </a:cubicBezTo>
                  <a:cubicBezTo>
                    <a:pt x="1378" y="422"/>
                    <a:pt x="1382" y="418"/>
                    <a:pt x="1386" y="415"/>
                  </a:cubicBezTo>
                  <a:cubicBezTo>
                    <a:pt x="1383" y="420"/>
                    <a:pt x="1382" y="429"/>
                    <a:pt x="1388" y="431"/>
                  </a:cubicBezTo>
                  <a:cubicBezTo>
                    <a:pt x="1384" y="437"/>
                    <a:pt x="1377" y="439"/>
                    <a:pt x="1378" y="447"/>
                  </a:cubicBezTo>
                  <a:cubicBezTo>
                    <a:pt x="1379" y="453"/>
                    <a:pt x="1385" y="458"/>
                    <a:pt x="1391" y="456"/>
                  </a:cubicBezTo>
                  <a:cubicBezTo>
                    <a:pt x="1390" y="457"/>
                    <a:pt x="1389" y="459"/>
                    <a:pt x="1388" y="461"/>
                  </a:cubicBezTo>
                  <a:cubicBezTo>
                    <a:pt x="1394" y="464"/>
                    <a:pt x="1398" y="456"/>
                    <a:pt x="1403" y="456"/>
                  </a:cubicBezTo>
                  <a:cubicBezTo>
                    <a:pt x="1405" y="455"/>
                    <a:pt x="1409" y="458"/>
                    <a:pt x="1410" y="460"/>
                  </a:cubicBezTo>
                  <a:cubicBezTo>
                    <a:pt x="1411" y="463"/>
                    <a:pt x="1414" y="464"/>
                    <a:pt x="1417" y="465"/>
                  </a:cubicBezTo>
                  <a:cubicBezTo>
                    <a:pt x="1417" y="465"/>
                    <a:pt x="1417" y="463"/>
                    <a:pt x="1417" y="462"/>
                  </a:cubicBezTo>
                  <a:cubicBezTo>
                    <a:pt x="1416" y="462"/>
                    <a:pt x="1414" y="462"/>
                    <a:pt x="1412" y="462"/>
                  </a:cubicBezTo>
                  <a:cubicBezTo>
                    <a:pt x="1416" y="460"/>
                    <a:pt x="1428" y="460"/>
                    <a:pt x="1430" y="457"/>
                  </a:cubicBezTo>
                  <a:cubicBezTo>
                    <a:pt x="1434" y="451"/>
                    <a:pt x="1445" y="448"/>
                    <a:pt x="1450" y="453"/>
                  </a:cubicBezTo>
                  <a:cubicBezTo>
                    <a:pt x="1449" y="452"/>
                    <a:pt x="1448" y="452"/>
                    <a:pt x="1447" y="451"/>
                  </a:cubicBezTo>
                  <a:cubicBezTo>
                    <a:pt x="1447" y="456"/>
                    <a:pt x="1454" y="457"/>
                    <a:pt x="1456" y="454"/>
                  </a:cubicBezTo>
                  <a:cubicBezTo>
                    <a:pt x="1457" y="453"/>
                    <a:pt x="1458" y="450"/>
                    <a:pt x="1459" y="449"/>
                  </a:cubicBezTo>
                  <a:cubicBezTo>
                    <a:pt x="1459" y="449"/>
                    <a:pt x="1461" y="449"/>
                    <a:pt x="1461" y="448"/>
                  </a:cubicBezTo>
                  <a:cubicBezTo>
                    <a:pt x="1463" y="447"/>
                    <a:pt x="1465" y="446"/>
                    <a:pt x="1467" y="444"/>
                  </a:cubicBezTo>
                  <a:cubicBezTo>
                    <a:pt x="1466" y="446"/>
                    <a:pt x="1465" y="447"/>
                    <a:pt x="1463" y="449"/>
                  </a:cubicBezTo>
                  <a:cubicBezTo>
                    <a:pt x="1472" y="453"/>
                    <a:pt x="1467" y="437"/>
                    <a:pt x="1466" y="433"/>
                  </a:cubicBezTo>
                  <a:cubicBezTo>
                    <a:pt x="1466" y="430"/>
                    <a:pt x="1467" y="427"/>
                    <a:pt x="1469" y="425"/>
                  </a:cubicBezTo>
                  <a:cubicBezTo>
                    <a:pt x="1471" y="423"/>
                    <a:pt x="1469" y="419"/>
                    <a:pt x="1472" y="417"/>
                  </a:cubicBezTo>
                  <a:cubicBezTo>
                    <a:pt x="1480" y="411"/>
                    <a:pt x="1482" y="424"/>
                    <a:pt x="1488" y="424"/>
                  </a:cubicBezTo>
                  <a:cubicBezTo>
                    <a:pt x="1491" y="425"/>
                    <a:pt x="1493" y="420"/>
                    <a:pt x="1493" y="417"/>
                  </a:cubicBezTo>
                  <a:cubicBezTo>
                    <a:pt x="1492" y="415"/>
                    <a:pt x="1494" y="408"/>
                    <a:pt x="1494" y="408"/>
                  </a:cubicBezTo>
                  <a:cubicBezTo>
                    <a:pt x="1493" y="407"/>
                    <a:pt x="1491" y="409"/>
                    <a:pt x="1490" y="409"/>
                  </a:cubicBezTo>
                  <a:cubicBezTo>
                    <a:pt x="1489" y="408"/>
                    <a:pt x="1488" y="406"/>
                    <a:pt x="1487" y="405"/>
                  </a:cubicBezTo>
                  <a:cubicBezTo>
                    <a:pt x="1486" y="404"/>
                    <a:pt x="1485" y="398"/>
                    <a:pt x="1485" y="397"/>
                  </a:cubicBezTo>
                  <a:cubicBezTo>
                    <a:pt x="1491" y="395"/>
                    <a:pt x="1497" y="391"/>
                    <a:pt x="1503" y="392"/>
                  </a:cubicBezTo>
                  <a:cubicBezTo>
                    <a:pt x="1508" y="393"/>
                    <a:pt x="1512" y="393"/>
                    <a:pt x="1517" y="394"/>
                  </a:cubicBezTo>
                  <a:cubicBezTo>
                    <a:pt x="1523" y="395"/>
                    <a:pt x="1518" y="392"/>
                    <a:pt x="1521" y="390"/>
                  </a:cubicBezTo>
                  <a:cubicBezTo>
                    <a:pt x="1524" y="389"/>
                    <a:pt x="1527" y="389"/>
                    <a:pt x="1530" y="388"/>
                  </a:cubicBezTo>
                  <a:cubicBezTo>
                    <a:pt x="1532" y="387"/>
                    <a:pt x="1536" y="388"/>
                    <a:pt x="1538" y="389"/>
                  </a:cubicBezTo>
                  <a:cubicBezTo>
                    <a:pt x="1537" y="384"/>
                    <a:pt x="1529" y="383"/>
                    <a:pt x="1525" y="382"/>
                  </a:cubicBezTo>
                  <a:cubicBezTo>
                    <a:pt x="1526" y="381"/>
                    <a:pt x="1526" y="379"/>
                    <a:pt x="1527" y="378"/>
                  </a:cubicBezTo>
                  <a:cubicBezTo>
                    <a:pt x="1514" y="381"/>
                    <a:pt x="1501" y="384"/>
                    <a:pt x="1489" y="386"/>
                  </a:cubicBezTo>
                  <a:cubicBezTo>
                    <a:pt x="1487" y="386"/>
                    <a:pt x="1482" y="388"/>
                    <a:pt x="1481" y="387"/>
                  </a:cubicBezTo>
                  <a:cubicBezTo>
                    <a:pt x="1479" y="383"/>
                    <a:pt x="1478" y="382"/>
                    <a:pt x="1474" y="380"/>
                  </a:cubicBezTo>
                  <a:cubicBezTo>
                    <a:pt x="1469" y="378"/>
                    <a:pt x="1470" y="379"/>
                    <a:pt x="1470" y="373"/>
                  </a:cubicBezTo>
                  <a:cubicBezTo>
                    <a:pt x="1471" y="369"/>
                    <a:pt x="1471" y="367"/>
                    <a:pt x="1470" y="364"/>
                  </a:cubicBezTo>
                  <a:cubicBezTo>
                    <a:pt x="1470" y="361"/>
                    <a:pt x="1467" y="355"/>
                    <a:pt x="1467" y="352"/>
                  </a:cubicBezTo>
                  <a:cubicBezTo>
                    <a:pt x="1468" y="350"/>
                    <a:pt x="1473" y="346"/>
                    <a:pt x="1475" y="344"/>
                  </a:cubicBezTo>
                  <a:cubicBezTo>
                    <a:pt x="1479" y="339"/>
                    <a:pt x="1484" y="336"/>
                    <a:pt x="1488" y="332"/>
                  </a:cubicBezTo>
                  <a:cubicBezTo>
                    <a:pt x="1490" y="329"/>
                    <a:pt x="1493" y="323"/>
                    <a:pt x="1496" y="322"/>
                  </a:cubicBezTo>
                  <a:cubicBezTo>
                    <a:pt x="1498" y="321"/>
                    <a:pt x="1502" y="323"/>
                    <a:pt x="1501" y="318"/>
                  </a:cubicBezTo>
                  <a:cubicBezTo>
                    <a:pt x="1499" y="312"/>
                    <a:pt x="1494" y="309"/>
                    <a:pt x="1488" y="309"/>
                  </a:cubicBezTo>
                  <a:cubicBezTo>
                    <a:pt x="1479" y="309"/>
                    <a:pt x="1479" y="308"/>
                    <a:pt x="1472" y="315"/>
                  </a:cubicBezTo>
                  <a:cubicBezTo>
                    <a:pt x="1469" y="319"/>
                    <a:pt x="1467" y="323"/>
                    <a:pt x="1470" y="328"/>
                  </a:cubicBezTo>
                  <a:cubicBezTo>
                    <a:pt x="1473" y="333"/>
                    <a:pt x="1449" y="345"/>
                    <a:pt x="1447" y="348"/>
                  </a:cubicBezTo>
                  <a:cubicBezTo>
                    <a:pt x="1441" y="355"/>
                    <a:pt x="1431" y="367"/>
                    <a:pt x="1438" y="378"/>
                  </a:cubicBezTo>
                  <a:cubicBezTo>
                    <a:pt x="1440" y="383"/>
                    <a:pt x="1448" y="382"/>
                    <a:pt x="1451" y="388"/>
                  </a:cubicBezTo>
                  <a:cubicBezTo>
                    <a:pt x="1452" y="392"/>
                    <a:pt x="1446" y="395"/>
                    <a:pt x="1443" y="397"/>
                  </a:cubicBezTo>
                  <a:cubicBezTo>
                    <a:pt x="1438" y="401"/>
                    <a:pt x="1435" y="403"/>
                    <a:pt x="1434" y="410"/>
                  </a:cubicBezTo>
                  <a:cubicBezTo>
                    <a:pt x="1433" y="415"/>
                    <a:pt x="1433" y="423"/>
                    <a:pt x="1431" y="428"/>
                  </a:cubicBezTo>
                  <a:cubicBezTo>
                    <a:pt x="1428" y="435"/>
                    <a:pt x="1423" y="435"/>
                    <a:pt x="1417" y="436"/>
                  </a:cubicBezTo>
                  <a:cubicBezTo>
                    <a:pt x="1415" y="436"/>
                    <a:pt x="1415" y="439"/>
                    <a:pt x="1414" y="441"/>
                  </a:cubicBezTo>
                  <a:cubicBezTo>
                    <a:pt x="1414" y="444"/>
                    <a:pt x="1412" y="443"/>
                    <a:pt x="1409" y="444"/>
                  </a:cubicBezTo>
                  <a:cubicBezTo>
                    <a:pt x="1405" y="444"/>
                    <a:pt x="1405" y="445"/>
                    <a:pt x="1404" y="440"/>
                  </a:cubicBezTo>
                  <a:cubicBezTo>
                    <a:pt x="1404" y="438"/>
                    <a:pt x="1402" y="434"/>
                    <a:pt x="1403" y="432"/>
                  </a:cubicBezTo>
                  <a:cubicBezTo>
                    <a:pt x="1405" y="427"/>
                    <a:pt x="1398" y="422"/>
                    <a:pt x="1396" y="418"/>
                  </a:cubicBezTo>
                  <a:cubicBezTo>
                    <a:pt x="1394" y="416"/>
                    <a:pt x="1395" y="413"/>
                    <a:pt x="1394" y="412"/>
                  </a:cubicBezTo>
                  <a:cubicBezTo>
                    <a:pt x="1393" y="409"/>
                    <a:pt x="1391" y="407"/>
                    <a:pt x="1391" y="404"/>
                  </a:cubicBezTo>
                  <a:cubicBezTo>
                    <a:pt x="1390" y="402"/>
                    <a:pt x="1392" y="398"/>
                    <a:pt x="1390" y="397"/>
                  </a:cubicBezTo>
                  <a:cubicBezTo>
                    <a:pt x="1387" y="396"/>
                    <a:pt x="1387" y="392"/>
                    <a:pt x="1386" y="390"/>
                  </a:cubicBezTo>
                  <a:cubicBezTo>
                    <a:pt x="1384" y="396"/>
                    <a:pt x="1383" y="397"/>
                    <a:pt x="1378" y="401"/>
                  </a:cubicBezTo>
                  <a:cubicBezTo>
                    <a:pt x="1375" y="403"/>
                    <a:pt x="1372" y="407"/>
                    <a:pt x="1368" y="409"/>
                  </a:cubicBezTo>
                  <a:cubicBezTo>
                    <a:pt x="1363" y="413"/>
                    <a:pt x="1348" y="411"/>
                    <a:pt x="1348" y="402"/>
                  </a:cubicBezTo>
                  <a:cubicBezTo>
                    <a:pt x="1348" y="392"/>
                    <a:pt x="1343" y="381"/>
                    <a:pt x="1344" y="371"/>
                  </a:cubicBezTo>
                  <a:cubicBezTo>
                    <a:pt x="1344" y="361"/>
                    <a:pt x="1345" y="361"/>
                    <a:pt x="1352" y="356"/>
                  </a:cubicBezTo>
                  <a:cubicBezTo>
                    <a:pt x="1355" y="353"/>
                    <a:pt x="1359" y="351"/>
                    <a:pt x="1364" y="349"/>
                  </a:cubicBezTo>
                  <a:cubicBezTo>
                    <a:pt x="1369" y="346"/>
                    <a:pt x="1373" y="344"/>
                    <a:pt x="1377" y="340"/>
                  </a:cubicBezTo>
                  <a:cubicBezTo>
                    <a:pt x="1381" y="336"/>
                    <a:pt x="1384" y="332"/>
                    <a:pt x="1388" y="329"/>
                  </a:cubicBezTo>
                  <a:cubicBezTo>
                    <a:pt x="1396" y="321"/>
                    <a:pt x="1400" y="311"/>
                    <a:pt x="1406" y="301"/>
                  </a:cubicBezTo>
                  <a:cubicBezTo>
                    <a:pt x="1412" y="292"/>
                    <a:pt x="1420" y="285"/>
                    <a:pt x="1427" y="276"/>
                  </a:cubicBezTo>
                  <a:cubicBezTo>
                    <a:pt x="1435" y="268"/>
                    <a:pt x="1441" y="259"/>
                    <a:pt x="1451" y="255"/>
                  </a:cubicBezTo>
                  <a:cubicBezTo>
                    <a:pt x="1461" y="250"/>
                    <a:pt x="1472" y="246"/>
                    <a:pt x="1483" y="243"/>
                  </a:cubicBezTo>
                  <a:cubicBezTo>
                    <a:pt x="1487" y="242"/>
                    <a:pt x="1490" y="235"/>
                    <a:pt x="1493" y="233"/>
                  </a:cubicBezTo>
                  <a:cubicBezTo>
                    <a:pt x="1497" y="230"/>
                    <a:pt x="1503" y="230"/>
                    <a:pt x="1507" y="230"/>
                  </a:cubicBezTo>
                  <a:cubicBezTo>
                    <a:pt x="1502" y="236"/>
                    <a:pt x="1499" y="239"/>
                    <a:pt x="1497" y="246"/>
                  </a:cubicBezTo>
                  <a:cubicBezTo>
                    <a:pt x="1502" y="245"/>
                    <a:pt x="1506" y="237"/>
                    <a:pt x="1509" y="233"/>
                  </a:cubicBezTo>
                  <a:cubicBezTo>
                    <a:pt x="1510" y="236"/>
                    <a:pt x="1510" y="238"/>
                    <a:pt x="1511" y="241"/>
                  </a:cubicBezTo>
                  <a:cubicBezTo>
                    <a:pt x="1513" y="238"/>
                    <a:pt x="1515" y="235"/>
                    <a:pt x="1517" y="232"/>
                  </a:cubicBezTo>
                  <a:cubicBezTo>
                    <a:pt x="1518" y="231"/>
                    <a:pt x="1524" y="232"/>
                    <a:pt x="1526" y="232"/>
                  </a:cubicBezTo>
                  <a:cubicBezTo>
                    <a:pt x="1524" y="234"/>
                    <a:pt x="1523" y="237"/>
                    <a:pt x="1521" y="239"/>
                  </a:cubicBezTo>
                  <a:cubicBezTo>
                    <a:pt x="1527" y="243"/>
                    <a:pt x="1524" y="233"/>
                    <a:pt x="1529" y="234"/>
                  </a:cubicBezTo>
                  <a:cubicBezTo>
                    <a:pt x="1534" y="236"/>
                    <a:pt x="1539" y="238"/>
                    <a:pt x="1544" y="240"/>
                  </a:cubicBezTo>
                  <a:cubicBezTo>
                    <a:pt x="1548" y="242"/>
                    <a:pt x="1540" y="246"/>
                    <a:pt x="1538" y="246"/>
                  </a:cubicBezTo>
                  <a:cubicBezTo>
                    <a:pt x="1535" y="247"/>
                    <a:pt x="1530" y="245"/>
                    <a:pt x="1526" y="245"/>
                  </a:cubicBezTo>
                  <a:cubicBezTo>
                    <a:pt x="1528" y="249"/>
                    <a:pt x="1532" y="247"/>
                    <a:pt x="1534" y="251"/>
                  </a:cubicBezTo>
                  <a:cubicBezTo>
                    <a:pt x="1534" y="252"/>
                    <a:pt x="1539" y="251"/>
                    <a:pt x="1541" y="251"/>
                  </a:cubicBezTo>
                  <a:cubicBezTo>
                    <a:pt x="1545" y="251"/>
                    <a:pt x="1549" y="253"/>
                    <a:pt x="1552" y="249"/>
                  </a:cubicBezTo>
                  <a:cubicBezTo>
                    <a:pt x="1553" y="247"/>
                    <a:pt x="1558" y="251"/>
                    <a:pt x="1560" y="252"/>
                  </a:cubicBezTo>
                  <a:cubicBezTo>
                    <a:pt x="1559" y="256"/>
                    <a:pt x="1556" y="254"/>
                    <a:pt x="1553" y="253"/>
                  </a:cubicBezTo>
                  <a:cubicBezTo>
                    <a:pt x="1551" y="261"/>
                    <a:pt x="1566" y="258"/>
                    <a:pt x="1569" y="258"/>
                  </a:cubicBezTo>
                  <a:cubicBezTo>
                    <a:pt x="1577" y="258"/>
                    <a:pt x="1581" y="260"/>
                    <a:pt x="1588" y="265"/>
                  </a:cubicBezTo>
                  <a:cubicBezTo>
                    <a:pt x="1595" y="268"/>
                    <a:pt x="1601" y="272"/>
                    <a:pt x="1608" y="274"/>
                  </a:cubicBezTo>
                  <a:cubicBezTo>
                    <a:pt x="1613" y="276"/>
                    <a:pt x="1620" y="279"/>
                    <a:pt x="1623" y="285"/>
                  </a:cubicBezTo>
                  <a:cubicBezTo>
                    <a:pt x="1625" y="292"/>
                    <a:pt x="1624" y="291"/>
                    <a:pt x="1621" y="297"/>
                  </a:cubicBezTo>
                  <a:cubicBezTo>
                    <a:pt x="1619" y="300"/>
                    <a:pt x="1618" y="302"/>
                    <a:pt x="1615" y="303"/>
                  </a:cubicBezTo>
                  <a:cubicBezTo>
                    <a:pt x="1607" y="306"/>
                    <a:pt x="1604" y="306"/>
                    <a:pt x="1596" y="304"/>
                  </a:cubicBezTo>
                  <a:cubicBezTo>
                    <a:pt x="1582" y="301"/>
                    <a:pt x="1570" y="298"/>
                    <a:pt x="1557" y="291"/>
                  </a:cubicBezTo>
                  <a:cubicBezTo>
                    <a:pt x="1561" y="295"/>
                    <a:pt x="1572" y="302"/>
                    <a:pt x="1572" y="308"/>
                  </a:cubicBezTo>
                  <a:cubicBezTo>
                    <a:pt x="1572" y="314"/>
                    <a:pt x="1571" y="326"/>
                    <a:pt x="1576" y="329"/>
                  </a:cubicBezTo>
                  <a:cubicBezTo>
                    <a:pt x="1582" y="331"/>
                    <a:pt x="1590" y="338"/>
                    <a:pt x="1596" y="336"/>
                  </a:cubicBezTo>
                  <a:cubicBezTo>
                    <a:pt x="1600" y="334"/>
                    <a:pt x="1598" y="329"/>
                    <a:pt x="1594" y="329"/>
                  </a:cubicBezTo>
                  <a:cubicBezTo>
                    <a:pt x="1591" y="329"/>
                    <a:pt x="1589" y="325"/>
                    <a:pt x="1587" y="322"/>
                  </a:cubicBezTo>
                  <a:cubicBezTo>
                    <a:pt x="1592" y="317"/>
                    <a:pt x="1593" y="318"/>
                    <a:pt x="1600" y="321"/>
                  </a:cubicBezTo>
                  <a:cubicBezTo>
                    <a:pt x="1605" y="323"/>
                    <a:pt x="1611" y="325"/>
                    <a:pt x="1616" y="327"/>
                  </a:cubicBezTo>
                  <a:cubicBezTo>
                    <a:pt x="1616" y="325"/>
                    <a:pt x="1612" y="314"/>
                    <a:pt x="1612" y="314"/>
                  </a:cubicBezTo>
                  <a:cubicBezTo>
                    <a:pt x="1616" y="311"/>
                    <a:pt x="1621" y="308"/>
                    <a:pt x="1625" y="305"/>
                  </a:cubicBezTo>
                  <a:cubicBezTo>
                    <a:pt x="1627" y="304"/>
                    <a:pt x="1631" y="300"/>
                    <a:pt x="1634" y="300"/>
                  </a:cubicBezTo>
                  <a:cubicBezTo>
                    <a:pt x="1638" y="302"/>
                    <a:pt x="1643" y="303"/>
                    <a:pt x="1647" y="304"/>
                  </a:cubicBezTo>
                  <a:cubicBezTo>
                    <a:pt x="1648" y="302"/>
                    <a:pt x="1650" y="297"/>
                    <a:pt x="1649" y="295"/>
                  </a:cubicBezTo>
                  <a:cubicBezTo>
                    <a:pt x="1649" y="294"/>
                    <a:pt x="1644" y="287"/>
                    <a:pt x="1644" y="288"/>
                  </a:cubicBezTo>
                  <a:cubicBezTo>
                    <a:pt x="1645" y="284"/>
                    <a:pt x="1646" y="280"/>
                    <a:pt x="1647" y="276"/>
                  </a:cubicBezTo>
                  <a:cubicBezTo>
                    <a:pt x="1647" y="274"/>
                    <a:pt x="1642" y="270"/>
                    <a:pt x="1642" y="269"/>
                  </a:cubicBezTo>
                  <a:cubicBezTo>
                    <a:pt x="1647" y="269"/>
                    <a:pt x="1652" y="270"/>
                    <a:pt x="1658" y="271"/>
                  </a:cubicBezTo>
                  <a:cubicBezTo>
                    <a:pt x="1662" y="271"/>
                    <a:pt x="1664" y="277"/>
                    <a:pt x="1667" y="281"/>
                  </a:cubicBezTo>
                  <a:cubicBezTo>
                    <a:pt x="1664" y="281"/>
                    <a:pt x="1656" y="280"/>
                    <a:pt x="1655" y="283"/>
                  </a:cubicBezTo>
                  <a:cubicBezTo>
                    <a:pt x="1653" y="287"/>
                    <a:pt x="1657" y="289"/>
                    <a:pt x="1659" y="293"/>
                  </a:cubicBezTo>
                  <a:cubicBezTo>
                    <a:pt x="1662" y="296"/>
                    <a:pt x="1666" y="294"/>
                    <a:pt x="1671" y="294"/>
                  </a:cubicBezTo>
                  <a:cubicBezTo>
                    <a:pt x="1676" y="293"/>
                    <a:pt x="1672" y="289"/>
                    <a:pt x="1675" y="285"/>
                  </a:cubicBezTo>
                  <a:cubicBezTo>
                    <a:pt x="1676" y="284"/>
                    <a:pt x="1681" y="283"/>
                    <a:pt x="1682" y="282"/>
                  </a:cubicBezTo>
                  <a:cubicBezTo>
                    <a:pt x="1687" y="280"/>
                    <a:pt x="1692" y="278"/>
                    <a:pt x="1697" y="275"/>
                  </a:cubicBezTo>
                  <a:cubicBezTo>
                    <a:pt x="1704" y="272"/>
                    <a:pt x="1712" y="269"/>
                    <a:pt x="1719" y="265"/>
                  </a:cubicBezTo>
                  <a:cubicBezTo>
                    <a:pt x="1721" y="272"/>
                    <a:pt x="1721" y="272"/>
                    <a:pt x="1728" y="274"/>
                  </a:cubicBezTo>
                  <a:cubicBezTo>
                    <a:pt x="1732" y="275"/>
                    <a:pt x="1734" y="267"/>
                    <a:pt x="1738" y="267"/>
                  </a:cubicBezTo>
                  <a:cubicBezTo>
                    <a:pt x="1743" y="268"/>
                    <a:pt x="1747" y="269"/>
                    <a:pt x="1752" y="266"/>
                  </a:cubicBezTo>
                  <a:cubicBezTo>
                    <a:pt x="1757" y="264"/>
                    <a:pt x="1759" y="264"/>
                    <a:pt x="1765" y="265"/>
                  </a:cubicBezTo>
                  <a:cubicBezTo>
                    <a:pt x="1764" y="267"/>
                    <a:pt x="1763" y="269"/>
                    <a:pt x="1762" y="270"/>
                  </a:cubicBezTo>
                  <a:cubicBezTo>
                    <a:pt x="1769" y="272"/>
                    <a:pt x="1769" y="273"/>
                    <a:pt x="1773" y="266"/>
                  </a:cubicBezTo>
                  <a:cubicBezTo>
                    <a:pt x="1777" y="261"/>
                    <a:pt x="1775" y="260"/>
                    <a:pt x="1771" y="255"/>
                  </a:cubicBezTo>
                  <a:cubicBezTo>
                    <a:pt x="1780" y="251"/>
                    <a:pt x="1794" y="252"/>
                    <a:pt x="1804" y="256"/>
                  </a:cubicBezTo>
                  <a:cubicBezTo>
                    <a:pt x="1810" y="259"/>
                    <a:pt x="1817" y="261"/>
                    <a:pt x="1824" y="264"/>
                  </a:cubicBezTo>
                  <a:cubicBezTo>
                    <a:pt x="1828" y="266"/>
                    <a:pt x="1833" y="271"/>
                    <a:pt x="1837" y="274"/>
                  </a:cubicBezTo>
                  <a:cubicBezTo>
                    <a:pt x="1838" y="272"/>
                    <a:pt x="1840" y="264"/>
                    <a:pt x="1838" y="262"/>
                  </a:cubicBezTo>
                  <a:cubicBezTo>
                    <a:pt x="1833" y="258"/>
                    <a:pt x="1828" y="255"/>
                    <a:pt x="1824" y="251"/>
                  </a:cubicBezTo>
                  <a:cubicBezTo>
                    <a:pt x="1820" y="249"/>
                    <a:pt x="1826" y="242"/>
                    <a:pt x="1827" y="239"/>
                  </a:cubicBezTo>
                  <a:cubicBezTo>
                    <a:pt x="1828" y="236"/>
                    <a:pt x="1821" y="233"/>
                    <a:pt x="1818" y="232"/>
                  </a:cubicBezTo>
                  <a:cubicBezTo>
                    <a:pt x="1823" y="228"/>
                    <a:pt x="1828" y="224"/>
                    <a:pt x="1833" y="220"/>
                  </a:cubicBezTo>
                  <a:cubicBezTo>
                    <a:pt x="1836" y="217"/>
                    <a:pt x="1837" y="208"/>
                    <a:pt x="1839" y="204"/>
                  </a:cubicBezTo>
                  <a:cubicBezTo>
                    <a:pt x="1841" y="199"/>
                    <a:pt x="1863" y="204"/>
                    <a:pt x="1869" y="205"/>
                  </a:cubicBezTo>
                  <a:cubicBezTo>
                    <a:pt x="1867" y="210"/>
                    <a:pt x="1865" y="216"/>
                    <a:pt x="1863" y="222"/>
                  </a:cubicBezTo>
                  <a:cubicBezTo>
                    <a:pt x="1862" y="225"/>
                    <a:pt x="1866" y="231"/>
                    <a:pt x="1868" y="234"/>
                  </a:cubicBezTo>
                  <a:cubicBezTo>
                    <a:pt x="1870" y="239"/>
                    <a:pt x="1862" y="261"/>
                    <a:pt x="1866" y="264"/>
                  </a:cubicBezTo>
                  <a:cubicBezTo>
                    <a:pt x="1871" y="267"/>
                    <a:pt x="1876" y="267"/>
                    <a:pt x="1874" y="273"/>
                  </a:cubicBezTo>
                  <a:cubicBezTo>
                    <a:pt x="1872" y="277"/>
                    <a:pt x="1871" y="285"/>
                    <a:pt x="1868" y="286"/>
                  </a:cubicBezTo>
                  <a:cubicBezTo>
                    <a:pt x="1863" y="290"/>
                    <a:pt x="1857" y="293"/>
                    <a:pt x="1852" y="296"/>
                  </a:cubicBezTo>
                  <a:cubicBezTo>
                    <a:pt x="1850" y="297"/>
                    <a:pt x="1843" y="295"/>
                    <a:pt x="1840" y="295"/>
                  </a:cubicBezTo>
                  <a:cubicBezTo>
                    <a:pt x="1847" y="300"/>
                    <a:pt x="1854" y="305"/>
                    <a:pt x="1863" y="302"/>
                  </a:cubicBezTo>
                  <a:cubicBezTo>
                    <a:pt x="1870" y="300"/>
                    <a:pt x="1878" y="290"/>
                    <a:pt x="1883" y="284"/>
                  </a:cubicBezTo>
                  <a:cubicBezTo>
                    <a:pt x="1889" y="278"/>
                    <a:pt x="1874" y="270"/>
                    <a:pt x="1887" y="266"/>
                  </a:cubicBezTo>
                  <a:cubicBezTo>
                    <a:pt x="1889" y="265"/>
                    <a:pt x="1896" y="261"/>
                    <a:pt x="1897" y="264"/>
                  </a:cubicBezTo>
                  <a:cubicBezTo>
                    <a:pt x="1901" y="267"/>
                    <a:pt x="1904" y="271"/>
                    <a:pt x="1907" y="274"/>
                  </a:cubicBezTo>
                  <a:cubicBezTo>
                    <a:pt x="1906" y="270"/>
                    <a:pt x="1907" y="265"/>
                    <a:pt x="1903" y="262"/>
                  </a:cubicBezTo>
                  <a:cubicBezTo>
                    <a:pt x="1898" y="259"/>
                    <a:pt x="1897" y="259"/>
                    <a:pt x="1891" y="260"/>
                  </a:cubicBezTo>
                  <a:cubicBezTo>
                    <a:pt x="1890" y="260"/>
                    <a:pt x="1878" y="263"/>
                    <a:pt x="1878" y="261"/>
                  </a:cubicBezTo>
                  <a:cubicBezTo>
                    <a:pt x="1877" y="258"/>
                    <a:pt x="1874" y="252"/>
                    <a:pt x="1875" y="249"/>
                  </a:cubicBezTo>
                  <a:cubicBezTo>
                    <a:pt x="1877" y="245"/>
                    <a:pt x="1881" y="240"/>
                    <a:pt x="1879" y="236"/>
                  </a:cubicBezTo>
                  <a:cubicBezTo>
                    <a:pt x="1877" y="233"/>
                    <a:pt x="1870" y="226"/>
                    <a:pt x="1872" y="223"/>
                  </a:cubicBezTo>
                  <a:cubicBezTo>
                    <a:pt x="1875" y="218"/>
                    <a:pt x="1880" y="218"/>
                    <a:pt x="1885" y="216"/>
                  </a:cubicBezTo>
                  <a:cubicBezTo>
                    <a:pt x="1888" y="214"/>
                    <a:pt x="1885" y="206"/>
                    <a:pt x="1884" y="204"/>
                  </a:cubicBezTo>
                  <a:cubicBezTo>
                    <a:pt x="1887" y="203"/>
                    <a:pt x="1892" y="210"/>
                    <a:pt x="1890" y="213"/>
                  </a:cubicBezTo>
                  <a:cubicBezTo>
                    <a:pt x="1887" y="220"/>
                    <a:pt x="1887" y="220"/>
                    <a:pt x="1891" y="227"/>
                  </a:cubicBezTo>
                  <a:cubicBezTo>
                    <a:pt x="1894" y="231"/>
                    <a:pt x="1913" y="231"/>
                    <a:pt x="1917" y="232"/>
                  </a:cubicBezTo>
                  <a:cubicBezTo>
                    <a:pt x="1910" y="229"/>
                    <a:pt x="1904" y="226"/>
                    <a:pt x="1897" y="223"/>
                  </a:cubicBezTo>
                  <a:cubicBezTo>
                    <a:pt x="1889" y="220"/>
                    <a:pt x="1903" y="214"/>
                    <a:pt x="1906" y="213"/>
                  </a:cubicBezTo>
                  <a:cubicBezTo>
                    <a:pt x="1915" y="210"/>
                    <a:pt x="1919" y="212"/>
                    <a:pt x="1928" y="216"/>
                  </a:cubicBezTo>
                  <a:cubicBezTo>
                    <a:pt x="1931" y="217"/>
                    <a:pt x="1934" y="219"/>
                    <a:pt x="1936" y="221"/>
                  </a:cubicBezTo>
                  <a:cubicBezTo>
                    <a:pt x="1939" y="222"/>
                    <a:pt x="1942" y="221"/>
                    <a:pt x="1945" y="220"/>
                  </a:cubicBezTo>
                  <a:cubicBezTo>
                    <a:pt x="1944" y="218"/>
                    <a:pt x="1943" y="212"/>
                    <a:pt x="1941" y="210"/>
                  </a:cubicBezTo>
                  <a:cubicBezTo>
                    <a:pt x="1940" y="209"/>
                    <a:pt x="1933" y="209"/>
                    <a:pt x="1931" y="208"/>
                  </a:cubicBezTo>
                  <a:cubicBezTo>
                    <a:pt x="1927" y="208"/>
                    <a:pt x="1927" y="194"/>
                    <a:pt x="1926" y="191"/>
                  </a:cubicBezTo>
                  <a:cubicBezTo>
                    <a:pt x="1937" y="190"/>
                    <a:pt x="1947" y="189"/>
                    <a:pt x="1957" y="188"/>
                  </a:cubicBezTo>
                  <a:cubicBezTo>
                    <a:pt x="1963" y="187"/>
                    <a:pt x="1969" y="186"/>
                    <a:pt x="1975" y="186"/>
                  </a:cubicBezTo>
                  <a:cubicBezTo>
                    <a:pt x="1979" y="185"/>
                    <a:pt x="1977" y="181"/>
                    <a:pt x="1977" y="177"/>
                  </a:cubicBezTo>
                  <a:cubicBezTo>
                    <a:pt x="1978" y="170"/>
                    <a:pt x="1977" y="170"/>
                    <a:pt x="1983" y="166"/>
                  </a:cubicBezTo>
                  <a:cubicBezTo>
                    <a:pt x="1987" y="163"/>
                    <a:pt x="1992" y="160"/>
                    <a:pt x="1996" y="158"/>
                  </a:cubicBezTo>
                  <a:cubicBezTo>
                    <a:pt x="2006" y="155"/>
                    <a:pt x="2018" y="154"/>
                    <a:pt x="2028" y="152"/>
                  </a:cubicBezTo>
                  <a:cubicBezTo>
                    <a:pt x="2047" y="149"/>
                    <a:pt x="2065" y="147"/>
                    <a:pt x="2083" y="140"/>
                  </a:cubicBezTo>
                  <a:cubicBezTo>
                    <a:pt x="2087" y="138"/>
                    <a:pt x="2085" y="131"/>
                    <a:pt x="2089" y="129"/>
                  </a:cubicBezTo>
                  <a:cubicBezTo>
                    <a:pt x="2094" y="127"/>
                    <a:pt x="2100" y="124"/>
                    <a:pt x="2105" y="121"/>
                  </a:cubicBezTo>
                  <a:cubicBezTo>
                    <a:pt x="2111" y="118"/>
                    <a:pt x="2123" y="118"/>
                    <a:pt x="2128" y="125"/>
                  </a:cubicBezTo>
                  <a:cubicBezTo>
                    <a:pt x="2123" y="126"/>
                    <a:pt x="2117" y="128"/>
                    <a:pt x="2112" y="129"/>
                  </a:cubicBezTo>
                  <a:cubicBezTo>
                    <a:pt x="2120" y="131"/>
                    <a:pt x="2128" y="132"/>
                    <a:pt x="2136" y="133"/>
                  </a:cubicBezTo>
                  <a:cubicBezTo>
                    <a:pt x="2133" y="136"/>
                    <a:pt x="2130" y="139"/>
                    <a:pt x="2127" y="141"/>
                  </a:cubicBezTo>
                  <a:cubicBezTo>
                    <a:pt x="2131" y="142"/>
                    <a:pt x="2135" y="142"/>
                    <a:pt x="2140" y="142"/>
                  </a:cubicBezTo>
                  <a:cubicBezTo>
                    <a:pt x="2140" y="141"/>
                    <a:pt x="2139" y="134"/>
                    <a:pt x="2141" y="134"/>
                  </a:cubicBezTo>
                  <a:cubicBezTo>
                    <a:pt x="2144" y="134"/>
                    <a:pt x="2148" y="134"/>
                    <a:pt x="2151" y="134"/>
                  </a:cubicBezTo>
                  <a:cubicBezTo>
                    <a:pt x="2156" y="135"/>
                    <a:pt x="2162" y="133"/>
                    <a:pt x="2167" y="137"/>
                  </a:cubicBezTo>
                  <a:cubicBezTo>
                    <a:pt x="2171" y="140"/>
                    <a:pt x="2179" y="143"/>
                    <a:pt x="2182" y="147"/>
                  </a:cubicBezTo>
                  <a:cubicBezTo>
                    <a:pt x="2183" y="148"/>
                    <a:pt x="2188" y="153"/>
                    <a:pt x="2187" y="154"/>
                  </a:cubicBezTo>
                  <a:cubicBezTo>
                    <a:pt x="2186" y="156"/>
                    <a:pt x="2185" y="161"/>
                    <a:pt x="2183" y="162"/>
                  </a:cubicBezTo>
                  <a:cubicBezTo>
                    <a:pt x="2162" y="175"/>
                    <a:pt x="2140" y="188"/>
                    <a:pt x="2119" y="202"/>
                  </a:cubicBezTo>
                  <a:cubicBezTo>
                    <a:pt x="2134" y="197"/>
                    <a:pt x="2149" y="193"/>
                    <a:pt x="2164" y="189"/>
                  </a:cubicBezTo>
                  <a:cubicBezTo>
                    <a:pt x="2160" y="188"/>
                    <a:pt x="2156" y="188"/>
                    <a:pt x="2152" y="187"/>
                  </a:cubicBezTo>
                  <a:cubicBezTo>
                    <a:pt x="2157" y="183"/>
                    <a:pt x="2164" y="180"/>
                    <a:pt x="2169" y="184"/>
                  </a:cubicBezTo>
                  <a:cubicBezTo>
                    <a:pt x="2177" y="190"/>
                    <a:pt x="2179" y="189"/>
                    <a:pt x="2189" y="188"/>
                  </a:cubicBezTo>
                  <a:cubicBezTo>
                    <a:pt x="2202" y="187"/>
                    <a:pt x="2215" y="190"/>
                    <a:pt x="2228" y="191"/>
                  </a:cubicBezTo>
                  <a:cubicBezTo>
                    <a:pt x="2225" y="193"/>
                    <a:pt x="2223" y="194"/>
                    <a:pt x="2220" y="196"/>
                  </a:cubicBezTo>
                  <a:cubicBezTo>
                    <a:pt x="2223" y="197"/>
                    <a:pt x="2229" y="202"/>
                    <a:pt x="2232" y="201"/>
                  </a:cubicBezTo>
                  <a:cubicBezTo>
                    <a:pt x="2238" y="201"/>
                    <a:pt x="2243" y="201"/>
                    <a:pt x="2248" y="201"/>
                  </a:cubicBezTo>
                  <a:cubicBezTo>
                    <a:pt x="2251" y="200"/>
                    <a:pt x="2259" y="202"/>
                    <a:pt x="2260" y="198"/>
                  </a:cubicBezTo>
                  <a:cubicBezTo>
                    <a:pt x="2261" y="190"/>
                    <a:pt x="2260" y="190"/>
                    <a:pt x="2267" y="190"/>
                  </a:cubicBezTo>
                  <a:cubicBezTo>
                    <a:pt x="2272" y="190"/>
                    <a:pt x="2277" y="191"/>
                    <a:pt x="2282" y="190"/>
                  </a:cubicBezTo>
                  <a:cubicBezTo>
                    <a:pt x="2285" y="189"/>
                    <a:pt x="2293" y="186"/>
                    <a:pt x="2296" y="187"/>
                  </a:cubicBezTo>
                  <a:cubicBezTo>
                    <a:pt x="2299" y="188"/>
                    <a:pt x="2304" y="196"/>
                    <a:pt x="2307" y="199"/>
                  </a:cubicBezTo>
                  <a:cubicBezTo>
                    <a:pt x="2308" y="201"/>
                    <a:pt x="2305" y="210"/>
                    <a:pt x="2305" y="213"/>
                  </a:cubicBezTo>
                  <a:cubicBezTo>
                    <a:pt x="2305" y="215"/>
                    <a:pt x="2305" y="227"/>
                    <a:pt x="2307" y="227"/>
                  </a:cubicBezTo>
                  <a:cubicBezTo>
                    <a:pt x="2311" y="230"/>
                    <a:pt x="2316" y="233"/>
                    <a:pt x="2321" y="235"/>
                  </a:cubicBezTo>
                  <a:cubicBezTo>
                    <a:pt x="2323" y="237"/>
                    <a:pt x="2329" y="226"/>
                    <a:pt x="2330" y="224"/>
                  </a:cubicBezTo>
                  <a:cubicBezTo>
                    <a:pt x="2334" y="219"/>
                    <a:pt x="2334" y="218"/>
                    <a:pt x="2339" y="222"/>
                  </a:cubicBezTo>
                  <a:cubicBezTo>
                    <a:pt x="2345" y="225"/>
                    <a:pt x="2346" y="227"/>
                    <a:pt x="2352" y="225"/>
                  </a:cubicBezTo>
                  <a:cubicBezTo>
                    <a:pt x="2356" y="224"/>
                    <a:pt x="2361" y="221"/>
                    <a:pt x="2364" y="223"/>
                  </a:cubicBezTo>
                  <a:cubicBezTo>
                    <a:pt x="2367" y="224"/>
                    <a:pt x="2373" y="229"/>
                    <a:pt x="2377" y="228"/>
                  </a:cubicBezTo>
                  <a:cubicBezTo>
                    <a:pt x="2381" y="226"/>
                    <a:pt x="2386" y="224"/>
                    <a:pt x="2391" y="222"/>
                  </a:cubicBezTo>
                  <a:cubicBezTo>
                    <a:pt x="2390" y="220"/>
                    <a:pt x="2385" y="214"/>
                    <a:pt x="2387" y="212"/>
                  </a:cubicBezTo>
                  <a:cubicBezTo>
                    <a:pt x="2388" y="210"/>
                    <a:pt x="2393" y="202"/>
                    <a:pt x="2395" y="202"/>
                  </a:cubicBezTo>
                  <a:cubicBezTo>
                    <a:pt x="2404" y="203"/>
                    <a:pt x="2413" y="205"/>
                    <a:pt x="2422" y="206"/>
                  </a:cubicBezTo>
                  <a:cubicBezTo>
                    <a:pt x="2429" y="207"/>
                    <a:pt x="2437" y="209"/>
                    <a:pt x="2443" y="211"/>
                  </a:cubicBezTo>
                  <a:cubicBezTo>
                    <a:pt x="2451" y="213"/>
                    <a:pt x="2461" y="214"/>
                    <a:pt x="2467" y="217"/>
                  </a:cubicBezTo>
                  <a:cubicBezTo>
                    <a:pt x="2471" y="220"/>
                    <a:pt x="2481" y="235"/>
                    <a:pt x="2485" y="234"/>
                  </a:cubicBezTo>
                  <a:cubicBezTo>
                    <a:pt x="2494" y="233"/>
                    <a:pt x="2503" y="231"/>
                    <a:pt x="2512" y="229"/>
                  </a:cubicBezTo>
                  <a:cubicBezTo>
                    <a:pt x="2520" y="228"/>
                    <a:pt x="2527" y="232"/>
                    <a:pt x="2535" y="234"/>
                  </a:cubicBezTo>
                  <a:cubicBezTo>
                    <a:pt x="2539" y="235"/>
                    <a:pt x="2541" y="235"/>
                    <a:pt x="2543" y="239"/>
                  </a:cubicBezTo>
                  <a:cubicBezTo>
                    <a:pt x="2544" y="244"/>
                    <a:pt x="2544" y="245"/>
                    <a:pt x="2542" y="251"/>
                  </a:cubicBezTo>
                  <a:cubicBezTo>
                    <a:pt x="2550" y="253"/>
                    <a:pt x="2556" y="256"/>
                    <a:pt x="2564" y="255"/>
                  </a:cubicBezTo>
                  <a:cubicBezTo>
                    <a:pt x="2573" y="253"/>
                    <a:pt x="2579" y="253"/>
                    <a:pt x="2589" y="254"/>
                  </a:cubicBezTo>
                  <a:cubicBezTo>
                    <a:pt x="2592" y="255"/>
                    <a:pt x="2597" y="257"/>
                    <a:pt x="2600" y="255"/>
                  </a:cubicBezTo>
                  <a:cubicBezTo>
                    <a:pt x="2604" y="251"/>
                    <a:pt x="2604" y="251"/>
                    <a:pt x="2607" y="255"/>
                  </a:cubicBezTo>
                  <a:cubicBezTo>
                    <a:pt x="2610" y="258"/>
                    <a:pt x="2615" y="264"/>
                    <a:pt x="2618" y="266"/>
                  </a:cubicBezTo>
                  <a:cubicBezTo>
                    <a:pt x="2621" y="267"/>
                    <a:pt x="2626" y="265"/>
                    <a:pt x="2629" y="264"/>
                  </a:cubicBezTo>
                  <a:cubicBezTo>
                    <a:pt x="2628" y="258"/>
                    <a:pt x="2627" y="252"/>
                    <a:pt x="2627" y="246"/>
                  </a:cubicBezTo>
                  <a:cubicBezTo>
                    <a:pt x="2640" y="247"/>
                    <a:pt x="2653" y="248"/>
                    <a:pt x="2666" y="249"/>
                  </a:cubicBezTo>
                  <a:cubicBezTo>
                    <a:pt x="2676" y="250"/>
                    <a:pt x="2686" y="257"/>
                    <a:pt x="2696" y="262"/>
                  </a:cubicBezTo>
                  <a:cubicBezTo>
                    <a:pt x="2707" y="267"/>
                    <a:pt x="2717" y="272"/>
                    <a:pt x="2727" y="278"/>
                  </a:cubicBezTo>
                  <a:cubicBezTo>
                    <a:pt x="2734" y="282"/>
                    <a:pt x="2735" y="283"/>
                    <a:pt x="2738" y="290"/>
                  </a:cubicBezTo>
                  <a:cubicBezTo>
                    <a:pt x="2741" y="298"/>
                    <a:pt x="2740" y="301"/>
                    <a:pt x="2748" y="301"/>
                  </a:cubicBezTo>
                  <a:cubicBezTo>
                    <a:pt x="2747" y="298"/>
                    <a:pt x="2746" y="294"/>
                    <a:pt x="2745" y="291"/>
                  </a:cubicBezTo>
                  <a:cubicBezTo>
                    <a:pt x="2753" y="291"/>
                    <a:pt x="2758" y="291"/>
                    <a:pt x="2765" y="294"/>
                  </a:cubicBezTo>
                  <a:cubicBezTo>
                    <a:pt x="2771" y="296"/>
                    <a:pt x="2776" y="302"/>
                    <a:pt x="2780" y="306"/>
                  </a:cubicBezTo>
                  <a:cubicBezTo>
                    <a:pt x="2777" y="308"/>
                    <a:pt x="2773" y="313"/>
                    <a:pt x="2770" y="314"/>
                  </a:cubicBezTo>
                  <a:cubicBezTo>
                    <a:pt x="2767" y="314"/>
                    <a:pt x="2762" y="312"/>
                    <a:pt x="2759" y="312"/>
                  </a:cubicBezTo>
                  <a:close/>
                  <a:moveTo>
                    <a:pt x="1724" y="597"/>
                  </a:moveTo>
                  <a:cubicBezTo>
                    <a:pt x="1722" y="595"/>
                    <a:pt x="1722" y="591"/>
                    <a:pt x="1721" y="590"/>
                  </a:cubicBezTo>
                  <a:cubicBezTo>
                    <a:pt x="1714" y="587"/>
                    <a:pt x="1713" y="597"/>
                    <a:pt x="1713" y="600"/>
                  </a:cubicBezTo>
                  <a:cubicBezTo>
                    <a:pt x="1710" y="594"/>
                    <a:pt x="1709" y="591"/>
                    <a:pt x="1712" y="585"/>
                  </a:cubicBezTo>
                  <a:cubicBezTo>
                    <a:pt x="1709" y="583"/>
                    <a:pt x="1703" y="582"/>
                    <a:pt x="1701" y="580"/>
                  </a:cubicBezTo>
                  <a:cubicBezTo>
                    <a:pt x="1700" y="578"/>
                    <a:pt x="1700" y="571"/>
                    <a:pt x="1700" y="569"/>
                  </a:cubicBezTo>
                  <a:cubicBezTo>
                    <a:pt x="1700" y="569"/>
                    <a:pt x="1691" y="565"/>
                    <a:pt x="1695" y="564"/>
                  </a:cubicBezTo>
                  <a:cubicBezTo>
                    <a:pt x="1698" y="563"/>
                    <a:pt x="1700" y="568"/>
                    <a:pt x="1703" y="565"/>
                  </a:cubicBezTo>
                  <a:cubicBezTo>
                    <a:pt x="1701" y="562"/>
                    <a:pt x="1698" y="562"/>
                    <a:pt x="1700" y="559"/>
                  </a:cubicBezTo>
                  <a:cubicBezTo>
                    <a:pt x="1702" y="557"/>
                    <a:pt x="1705" y="556"/>
                    <a:pt x="1707" y="556"/>
                  </a:cubicBezTo>
                  <a:cubicBezTo>
                    <a:pt x="1711" y="557"/>
                    <a:pt x="1718" y="557"/>
                    <a:pt x="1722" y="559"/>
                  </a:cubicBezTo>
                  <a:cubicBezTo>
                    <a:pt x="1719" y="560"/>
                    <a:pt x="1716" y="563"/>
                    <a:pt x="1717" y="567"/>
                  </a:cubicBezTo>
                  <a:cubicBezTo>
                    <a:pt x="1719" y="563"/>
                    <a:pt x="1721" y="560"/>
                    <a:pt x="1725" y="560"/>
                  </a:cubicBezTo>
                  <a:cubicBezTo>
                    <a:pt x="1723" y="552"/>
                    <a:pt x="1721" y="557"/>
                    <a:pt x="1715" y="555"/>
                  </a:cubicBezTo>
                  <a:cubicBezTo>
                    <a:pt x="1716" y="552"/>
                    <a:pt x="1718" y="548"/>
                    <a:pt x="1716" y="545"/>
                  </a:cubicBezTo>
                  <a:cubicBezTo>
                    <a:pt x="1716" y="544"/>
                    <a:pt x="1713" y="537"/>
                    <a:pt x="1711" y="540"/>
                  </a:cubicBezTo>
                  <a:cubicBezTo>
                    <a:pt x="1708" y="543"/>
                    <a:pt x="1704" y="540"/>
                    <a:pt x="1701" y="538"/>
                  </a:cubicBezTo>
                  <a:cubicBezTo>
                    <a:pt x="1699" y="537"/>
                    <a:pt x="1695" y="541"/>
                    <a:pt x="1692" y="542"/>
                  </a:cubicBezTo>
                  <a:cubicBezTo>
                    <a:pt x="1686" y="543"/>
                    <a:pt x="1687" y="540"/>
                    <a:pt x="1685" y="547"/>
                  </a:cubicBezTo>
                  <a:cubicBezTo>
                    <a:pt x="1684" y="550"/>
                    <a:pt x="1677" y="551"/>
                    <a:pt x="1675" y="552"/>
                  </a:cubicBezTo>
                  <a:cubicBezTo>
                    <a:pt x="1671" y="554"/>
                    <a:pt x="1671" y="554"/>
                    <a:pt x="1670" y="559"/>
                  </a:cubicBezTo>
                  <a:cubicBezTo>
                    <a:pt x="1670" y="561"/>
                    <a:pt x="1666" y="564"/>
                    <a:pt x="1665" y="566"/>
                  </a:cubicBezTo>
                  <a:cubicBezTo>
                    <a:pt x="1668" y="566"/>
                    <a:pt x="1673" y="569"/>
                    <a:pt x="1673" y="574"/>
                  </a:cubicBezTo>
                  <a:cubicBezTo>
                    <a:pt x="1673" y="580"/>
                    <a:pt x="1674" y="583"/>
                    <a:pt x="1676" y="589"/>
                  </a:cubicBezTo>
                  <a:cubicBezTo>
                    <a:pt x="1678" y="593"/>
                    <a:pt x="1682" y="594"/>
                    <a:pt x="1684" y="598"/>
                  </a:cubicBezTo>
                  <a:cubicBezTo>
                    <a:pt x="1688" y="603"/>
                    <a:pt x="1689" y="605"/>
                    <a:pt x="1694" y="608"/>
                  </a:cubicBezTo>
                  <a:cubicBezTo>
                    <a:pt x="1690" y="609"/>
                    <a:pt x="1689" y="609"/>
                    <a:pt x="1687" y="614"/>
                  </a:cubicBezTo>
                  <a:cubicBezTo>
                    <a:pt x="1687" y="617"/>
                    <a:pt x="1685" y="620"/>
                    <a:pt x="1684" y="623"/>
                  </a:cubicBezTo>
                  <a:cubicBezTo>
                    <a:pt x="1683" y="627"/>
                    <a:pt x="1683" y="629"/>
                    <a:pt x="1684" y="633"/>
                  </a:cubicBezTo>
                  <a:cubicBezTo>
                    <a:pt x="1684" y="637"/>
                    <a:pt x="1685" y="637"/>
                    <a:pt x="1689" y="638"/>
                  </a:cubicBezTo>
                  <a:cubicBezTo>
                    <a:pt x="1693" y="638"/>
                    <a:pt x="1693" y="641"/>
                    <a:pt x="1696" y="642"/>
                  </a:cubicBezTo>
                  <a:cubicBezTo>
                    <a:pt x="1699" y="643"/>
                    <a:pt x="1702" y="644"/>
                    <a:pt x="1706" y="645"/>
                  </a:cubicBezTo>
                  <a:cubicBezTo>
                    <a:pt x="1710" y="646"/>
                    <a:pt x="1717" y="644"/>
                    <a:pt x="1722" y="643"/>
                  </a:cubicBezTo>
                  <a:cubicBezTo>
                    <a:pt x="1721" y="638"/>
                    <a:pt x="1720" y="632"/>
                    <a:pt x="1721" y="627"/>
                  </a:cubicBezTo>
                  <a:cubicBezTo>
                    <a:pt x="1723" y="619"/>
                    <a:pt x="1719" y="622"/>
                    <a:pt x="1716" y="617"/>
                  </a:cubicBezTo>
                  <a:cubicBezTo>
                    <a:pt x="1717" y="617"/>
                    <a:pt x="1718" y="617"/>
                    <a:pt x="1719" y="617"/>
                  </a:cubicBezTo>
                  <a:cubicBezTo>
                    <a:pt x="1719" y="615"/>
                    <a:pt x="1718" y="613"/>
                    <a:pt x="1717" y="612"/>
                  </a:cubicBezTo>
                  <a:cubicBezTo>
                    <a:pt x="1717" y="611"/>
                    <a:pt x="1714" y="612"/>
                    <a:pt x="1713" y="611"/>
                  </a:cubicBezTo>
                  <a:cubicBezTo>
                    <a:pt x="1711" y="608"/>
                    <a:pt x="1712" y="605"/>
                    <a:pt x="1713" y="603"/>
                  </a:cubicBezTo>
                  <a:cubicBezTo>
                    <a:pt x="1713" y="603"/>
                    <a:pt x="1726" y="605"/>
                    <a:pt x="1728" y="604"/>
                  </a:cubicBezTo>
                  <a:cubicBezTo>
                    <a:pt x="1729" y="600"/>
                    <a:pt x="1726" y="599"/>
                    <a:pt x="1724" y="597"/>
                  </a:cubicBezTo>
                  <a:close/>
                  <a:moveTo>
                    <a:pt x="413" y="136"/>
                  </a:moveTo>
                  <a:cubicBezTo>
                    <a:pt x="416" y="136"/>
                    <a:pt x="420" y="138"/>
                    <a:pt x="423" y="136"/>
                  </a:cubicBezTo>
                  <a:cubicBezTo>
                    <a:pt x="423" y="135"/>
                    <a:pt x="422" y="134"/>
                    <a:pt x="421" y="134"/>
                  </a:cubicBezTo>
                  <a:cubicBezTo>
                    <a:pt x="418" y="134"/>
                    <a:pt x="415" y="133"/>
                    <a:pt x="413" y="136"/>
                  </a:cubicBezTo>
                  <a:close/>
                  <a:moveTo>
                    <a:pt x="696" y="815"/>
                  </a:moveTo>
                  <a:cubicBezTo>
                    <a:pt x="699" y="817"/>
                    <a:pt x="702" y="819"/>
                    <a:pt x="705" y="820"/>
                  </a:cubicBezTo>
                  <a:cubicBezTo>
                    <a:pt x="707" y="820"/>
                    <a:pt x="709" y="817"/>
                    <a:pt x="712" y="819"/>
                  </a:cubicBezTo>
                  <a:cubicBezTo>
                    <a:pt x="712" y="818"/>
                    <a:pt x="711" y="817"/>
                    <a:pt x="711" y="816"/>
                  </a:cubicBezTo>
                  <a:cubicBezTo>
                    <a:pt x="707" y="814"/>
                    <a:pt x="700" y="810"/>
                    <a:pt x="696" y="815"/>
                  </a:cubicBezTo>
                  <a:close/>
                  <a:moveTo>
                    <a:pt x="669" y="553"/>
                  </a:moveTo>
                  <a:cubicBezTo>
                    <a:pt x="669" y="554"/>
                    <a:pt x="668" y="554"/>
                    <a:pt x="668" y="554"/>
                  </a:cubicBezTo>
                  <a:cubicBezTo>
                    <a:pt x="669" y="555"/>
                    <a:pt x="669" y="555"/>
                    <a:pt x="669" y="555"/>
                  </a:cubicBezTo>
                  <a:cubicBezTo>
                    <a:pt x="670" y="553"/>
                    <a:pt x="671" y="553"/>
                    <a:pt x="670" y="551"/>
                  </a:cubicBezTo>
                  <a:cubicBezTo>
                    <a:pt x="670" y="551"/>
                    <a:pt x="669" y="552"/>
                    <a:pt x="669" y="552"/>
                  </a:cubicBezTo>
                  <a:cubicBezTo>
                    <a:pt x="668" y="550"/>
                    <a:pt x="666" y="549"/>
                    <a:pt x="664" y="550"/>
                  </a:cubicBezTo>
                  <a:cubicBezTo>
                    <a:pt x="662" y="551"/>
                    <a:pt x="661" y="549"/>
                    <a:pt x="658" y="551"/>
                  </a:cubicBezTo>
                  <a:cubicBezTo>
                    <a:pt x="659" y="551"/>
                    <a:pt x="659" y="551"/>
                    <a:pt x="660" y="551"/>
                  </a:cubicBezTo>
                  <a:cubicBezTo>
                    <a:pt x="663" y="552"/>
                    <a:pt x="667" y="555"/>
                    <a:pt x="669" y="553"/>
                  </a:cubicBezTo>
                  <a:close/>
                  <a:moveTo>
                    <a:pt x="654" y="547"/>
                  </a:moveTo>
                  <a:cubicBezTo>
                    <a:pt x="652" y="546"/>
                    <a:pt x="652" y="547"/>
                    <a:pt x="651" y="547"/>
                  </a:cubicBezTo>
                  <a:cubicBezTo>
                    <a:pt x="652" y="548"/>
                    <a:pt x="652" y="548"/>
                    <a:pt x="653" y="549"/>
                  </a:cubicBezTo>
                  <a:cubicBezTo>
                    <a:pt x="653" y="548"/>
                    <a:pt x="653" y="548"/>
                    <a:pt x="654" y="547"/>
                  </a:cubicBezTo>
                  <a:close/>
                  <a:moveTo>
                    <a:pt x="657" y="551"/>
                  </a:moveTo>
                  <a:cubicBezTo>
                    <a:pt x="657" y="551"/>
                    <a:pt x="657" y="550"/>
                    <a:pt x="657" y="550"/>
                  </a:cubicBezTo>
                  <a:cubicBezTo>
                    <a:pt x="656" y="549"/>
                    <a:pt x="656" y="549"/>
                    <a:pt x="655" y="549"/>
                  </a:cubicBezTo>
                  <a:cubicBezTo>
                    <a:pt x="654" y="549"/>
                    <a:pt x="654" y="550"/>
                    <a:pt x="653" y="550"/>
                  </a:cubicBezTo>
                  <a:cubicBezTo>
                    <a:pt x="655" y="551"/>
                    <a:pt x="656" y="551"/>
                    <a:pt x="657" y="551"/>
                  </a:cubicBezTo>
                  <a:close/>
                  <a:moveTo>
                    <a:pt x="871" y="495"/>
                  </a:moveTo>
                  <a:cubicBezTo>
                    <a:pt x="872" y="493"/>
                    <a:pt x="873" y="490"/>
                    <a:pt x="874" y="488"/>
                  </a:cubicBezTo>
                  <a:cubicBezTo>
                    <a:pt x="867" y="485"/>
                    <a:pt x="861" y="494"/>
                    <a:pt x="858" y="500"/>
                  </a:cubicBezTo>
                  <a:cubicBezTo>
                    <a:pt x="854" y="510"/>
                    <a:pt x="851" y="514"/>
                    <a:pt x="844" y="521"/>
                  </a:cubicBezTo>
                  <a:cubicBezTo>
                    <a:pt x="842" y="523"/>
                    <a:pt x="842" y="530"/>
                    <a:pt x="843" y="531"/>
                  </a:cubicBezTo>
                  <a:cubicBezTo>
                    <a:pt x="844" y="534"/>
                    <a:pt x="850" y="533"/>
                    <a:pt x="852" y="533"/>
                  </a:cubicBezTo>
                  <a:cubicBezTo>
                    <a:pt x="860" y="532"/>
                    <a:pt x="867" y="532"/>
                    <a:pt x="874" y="536"/>
                  </a:cubicBezTo>
                  <a:cubicBezTo>
                    <a:pt x="871" y="536"/>
                    <a:pt x="870" y="538"/>
                    <a:pt x="870" y="541"/>
                  </a:cubicBezTo>
                  <a:cubicBezTo>
                    <a:pt x="877" y="540"/>
                    <a:pt x="878" y="535"/>
                    <a:pt x="885" y="535"/>
                  </a:cubicBezTo>
                  <a:cubicBezTo>
                    <a:pt x="884" y="540"/>
                    <a:pt x="883" y="540"/>
                    <a:pt x="887" y="541"/>
                  </a:cubicBezTo>
                  <a:cubicBezTo>
                    <a:pt x="891" y="543"/>
                    <a:pt x="892" y="543"/>
                    <a:pt x="894" y="540"/>
                  </a:cubicBezTo>
                  <a:cubicBezTo>
                    <a:pt x="896" y="536"/>
                    <a:pt x="893" y="527"/>
                    <a:pt x="893" y="523"/>
                  </a:cubicBezTo>
                  <a:cubicBezTo>
                    <a:pt x="892" y="521"/>
                    <a:pt x="887" y="520"/>
                    <a:pt x="888" y="518"/>
                  </a:cubicBezTo>
                  <a:cubicBezTo>
                    <a:pt x="888" y="514"/>
                    <a:pt x="888" y="514"/>
                    <a:pt x="885" y="511"/>
                  </a:cubicBezTo>
                  <a:cubicBezTo>
                    <a:pt x="883" y="508"/>
                    <a:pt x="874" y="511"/>
                    <a:pt x="871" y="512"/>
                  </a:cubicBezTo>
                  <a:cubicBezTo>
                    <a:pt x="871" y="510"/>
                    <a:pt x="871" y="507"/>
                    <a:pt x="870" y="506"/>
                  </a:cubicBezTo>
                  <a:cubicBezTo>
                    <a:pt x="869" y="506"/>
                    <a:pt x="866" y="505"/>
                    <a:pt x="866" y="504"/>
                  </a:cubicBezTo>
                  <a:cubicBezTo>
                    <a:pt x="866" y="499"/>
                    <a:pt x="867" y="498"/>
                    <a:pt x="871" y="495"/>
                  </a:cubicBezTo>
                  <a:close/>
                  <a:moveTo>
                    <a:pt x="783" y="817"/>
                  </a:moveTo>
                  <a:cubicBezTo>
                    <a:pt x="785" y="821"/>
                    <a:pt x="793" y="818"/>
                    <a:pt x="794" y="815"/>
                  </a:cubicBezTo>
                  <a:cubicBezTo>
                    <a:pt x="794" y="815"/>
                    <a:pt x="794" y="814"/>
                    <a:pt x="793" y="814"/>
                  </a:cubicBezTo>
                  <a:cubicBezTo>
                    <a:pt x="790" y="813"/>
                    <a:pt x="780" y="810"/>
                    <a:pt x="783" y="817"/>
                  </a:cubicBezTo>
                  <a:close/>
                  <a:moveTo>
                    <a:pt x="719" y="801"/>
                  </a:moveTo>
                  <a:cubicBezTo>
                    <a:pt x="722" y="800"/>
                    <a:pt x="725" y="799"/>
                    <a:pt x="728" y="798"/>
                  </a:cubicBezTo>
                  <a:cubicBezTo>
                    <a:pt x="726" y="796"/>
                    <a:pt x="724" y="794"/>
                    <a:pt x="721" y="794"/>
                  </a:cubicBezTo>
                  <a:cubicBezTo>
                    <a:pt x="718" y="793"/>
                    <a:pt x="717" y="790"/>
                    <a:pt x="716" y="790"/>
                  </a:cubicBezTo>
                  <a:cubicBezTo>
                    <a:pt x="712" y="790"/>
                    <a:pt x="706" y="788"/>
                    <a:pt x="703" y="784"/>
                  </a:cubicBezTo>
                  <a:cubicBezTo>
                    <a:pt x="703" y="784"/>
                    <a:pt x="703" y="785"/>
                    <a:pt x="703" y="785"/>
                  </a:cubicBezTo>
                  <a:cubicBezTo>
                    <a:pt x="694" y="779"/>
                    <a:pt x="684" y="773"/>
                    <a:pt x="673" y="772"/>
                  </a:cubicBezTo>
                  <a:cubicBezTo>
                    <a:pt x="667" y="772"/>
                    <a:pt x="662" y="773"/>
                    <a:pt x="655" y="775"/>
                  </a:cubicBezTo>
                  <a:cubicBezTo>
                    <a:pt x="650" y="776"/>
                    <a:pt x="649" y="781"/>
                    <a:pt x="645" y="783"/>
                  </a:cubicBezTo>
                  <a:cubicBezTo>
                    <a:pt x="653" y="787"/>
                    <a:pt x="662" y="769"/>
                    <a:pt x="670" y="777"/>
                  </a:cubicBezTo>
                  <a:cubicBezTo>
                    <a:pt x="669" y="778"/>
                    <a:pt x="668" y="779"/>
                    <a:pt x="666" y="778"/>
                  </a:cubicBezTo>
                  <a:cubicBezTo>
                    <a:pt x="667" y="780"/>
                    <a:pt x="670" y="781"/>
                    <a:pt x="672" y="780"/>
                  </a:cubicBezTo>
                  <a:cubicBezTo>
                    <a:pt x="674" y="779"/>
                    <a:pt x="675" y="781"/>
                    <a:pt x="677" y="782"/>
                  </a:cubicBezTo>
                  <a:cubicBezTo>
                    <a:pt x="682" y="782"/>
                    <a:pt x="686" y="785"/>
                    <a:pt x="690" y="785"/>
                  </a:cubicBezTo>
                  <a:cubicBezTo>
                    <a:pt x="695" y="786"/>
                    <a:pt x="695" y="791"/>
                    <a:pt x="700" y="793"/>
                  </a:cubicBezTo>
                  <a:cubicBezTo>
                    <a:pt x="701" y="794"/>
                    <a:pt x="706" y="793"/>
                    <a:pt x="706" y="796"/>
                  </a:cubicBezTo>
                  <a:cubicBezTo>
                    <a:pt x="706" y="797"/>
                    <a:pt x="702" y="800"/>
                    <a:pt x="701" y="801"/>
                  </a:cubicBezTo>
                  <a:cubicBezTo>
                    <a:pt x="707" y="802"/>
                    <a:pt x="713" y="800"/>
                    <a:pt x="719" y="801"/>
                  </a:cubicBezTo>
                  <a:close/>
                  <a:moveTo>
                    <a:pt x="807" y="538"/>
                  </a:moveTo>
                  <a:cubicBezTo>
                    <a:pt x="803" y="545"/>
                    <a:pt x="809" y="547"/>
                    <a:pt x="814" y="549"/>
                  </a:cubicBezTo>
                  <a:cubicBezTo>
                    <a:pt x="819" y="551"/>
                    <a:pt x="820" y="548"/>
                    <a:pt x="823" y="545"/>
                  </a:cubicBezTo>
                  <a:cubicBezTo>
                    <a:pt x="818" y="544"/>
                    <a:pt x="814" y="544"/>
                    <a:pt x="809" y="543"/>
                  </a:cubicBezTo>
                  <a:cubicBezTo>
                    <a:pt x="808" y="542"/>
                    <a:pt x="807" y="540"/>
                    <a:pt x="807" y="538"/>
                  </a:cubicBezTo>
                  <a:close/>
                  <a:moveTo>
                    <a:pt x="804" y="508"/>
                  </a:moveTo>
                  <a:cubicBezTo>
                    <a:pt x="808" y="511"/>
                    <a:pt x="819" y="521"/>
                    <a:pt x="826" y="516"/>
                  </a:cubicBezTo>
                  <a:cubicBezTo>
                    <a:pt x="820" y="509"/>
                    <a:pt x="811" y="507"/>
                    <a:pt x="804" y="508"/>
                  </a:cubicBezTo>
                  <a:close/>
                  <a:moveTo>
                    <a:pt x="1031" y="1031"/>
                  </a:moveTo>
                  <a:cubicBezTo>
                    <a:pt x="1033" y="1042"/>
                    <a:pt x="1033" y="1041"/>
                    <a:pt x="1028" y="1050"/>
                  </a:cubicBezTo>
                  <a:cubicBezTo>
                    <a:pt x="1021" y="1060"/>
                    <a:pt x="1014" y="1069"/>
                    <a:pt x="1007" y="1079"/>
                  </a:cubicBezTo>
                  <a:cubicBezTo>
                    <a:pt x="1004" y="1084"/>
                    <a:pt x="1000" y="1088"/>
                    <a:pt x="999" y="1094"/>
                  </a:cubicBezTo>
                  <a:cubicBezTo>
                    <a:pt x="998" y="1108"/>
                    <a:pt x="997" y="1123"/>
                    <a:pt x="996" y="1138"/>
                  </a:cubicBezTo>
                  <a:cubicBezTo>
                    <a:pt x="996" y="1147"/>
                    <a:pt x="986" y="1157"/>
                    <a:pt x="981" y="1165"/>
                  </a:cubicBezTo>
                  <a:cubicBezTo>
                    <a:pt x="978" y="1168"/>
                    <a:pt x="977" y="1174"/>
                    <a:pt x="973" y="1174"/>
                  </a:cubicBezTo>
                  <a:cubicBezTo>
                    <a:pt x="969" y="1174"/>
                    <a:pt x="960" y="1173"/>
                    <a:pt x="957" y="1175"/>
                  </a:cubicBezTo>
                  <a:cubicBezTo>
                    <a:pt x="947" y="1182"/>
                    <a:pt x="937" y="1189"/>
                    <a:pt x="928" y="1195"/>
                  </a:cubicBezTo>
                  <a:cubicBezTo>
                    <a:pt x="926" y="1197"/>
                    <a:pt x="926" y="1211"/>
                    <a:pt x="926" y="1214"/>
                  </a:cubicBezTo>
                  <a:cubicBezTo>
                    <a:pt x="925" y="1217"/>
                    <a:pt x="926" y="1222"/>
                    <a:pt x="924" y="1224"/>
                  </a:cubicBezTo>
                  <a:cubicBezTo>
                    <a:pt x="916" y="1235"/>
                    <a:pt x="908" y="1245"/>
                    <a:pt x="900" y="1255"/>
                  </a:cubicBezTo>
                  <a:cubicBezTo>
                    <a:pt x="892" y="1265"/>
                    <a:pt x="885" y="1274"/>
                    <a:pt x="878" y="1284"/>
                  </a:cubicBezTo>
                  <a:cubicBezTo>
                    <a:pt x="876" y="1286"/>
                    <a:pt x="853" y="1276"/>
                    <a:pt x="849" y="1275"/>
                  </a:cubicBezTo>
                  <a:cubicBezTo>
                    <a:pt x="847" y="1283"/>
                    <a:pt x="860" y="1284"/>
                    <a:pt x="862" y="1291"/>
                  </a:cubicBezTo>
                  <a:cubicBezTo>
                    <a:pt x="862" y="1294"/>
                    <a:pt x="865" y="1300"/>
                    <a:pt x="864" y="1304"/>
                  </a:cubicBezTo>
                  <a:cubicBezTo>
                    <a:pt x="864" y="1307"/>
                    <a:pt x="859" y="1311"/>
                    <a:pt x="858" y="1313"/>
                  </a:cubicBezTo>
                  <a:cubicBezTo>
                    <a:pt x="853" y="1321"/>
                    <a:pt x="846" y="1320"/>
                    <a:pt x="839" y="1323"/>
                  </a:cubicBezTo>
                  <a:cubicBezTo>
                    <a:pt x="831" y="1325"/>
                    <a:pt x="827" y="1324"/>
                    <a:pt x="820" y="1323"/>
                  </a:cubicBezTo>
                  <a:cubicBezTo>
                    <a:pt x="821" y="1328"/>
                    <a:pt x="822" y="1330"/>
                    <a:pt x="821" y="1334"/>
                  </a:cubicBezTo>
                  <a:cubicBezTo>
                    <a:pt x="820" y="1337"/>
                    <a:pt x="821" y="1342"/>
                    <a:pt x="819" y="1343"/>
                  </a:cubicBezTo>
                  <a:cubicBezTo>
                    <a:pt x="812" y="1349"/>
                    <a:pt x="807" y="1346"/>
                    <a:pt x="799" y="1342"/>
                  </a:cubicBezTo>
                  <a:cubicBezTo>
                    <a:pt x="799" y="1346"/>
                    <a:pt x="798" y="1352"/>
                    <a:pt x="799" y="1355"/>
                  </a:cubicBezTo>
                  <a:cubicBezTo>
                    <a:pt x="799" y="1358"/>
                    <a:pt x="804" y="1363"/>
                    <a:pt x="803" y="1366"/>
                  </a:cubicBezTo>
                  <a:cubicBezTo>
                    <a:pt x="800" y="1371"/>
                    <a:pt x="798" y="1376"/>
                    <a:pt x="796" y="1382"/>
                  </a:cubicBezTo>
                  <a:cubicBezTo>
                    <a:pt x="793" y="1387"/>
                    <a:pt x="792" y="1386"/>
                    <a:pt x="787" y="1388"/>
                  </a:cubicBezTo>
                  <a:cubicBezTo>
                    <a:pt x="782" y="1389"/>
                    <a:pt x="782" y="1393"/>
                    <a:pt x="779" y="1397"/>
                  </a:cubicBezTo>
                  <a:cubicBezTo>
                    <a:pt x="778" y="1400"/>
                    <a:pt x="783" y="1405"/>
                    <a:pt x="785" y="1408"/>
                  </a:cubicBezTo>
                  <a:cubicBezTo>
                    <a:pt x="787" y="1411"/>
                    <a:pt x="794" y="1408"/>
                    <a:pt x="793" y="1413"/>
                  </a:cubicBezTo>
                  <a:cubicBezTo>
                    <a:pt x="791" y="1418"/>
                    <a:pt x="790" y="1419"/>
                    <a:pt x="787" y="1423"/>
                  </a:cubicBezTo>
                  <a:cubicBezTo>
                    <a:pt x="785" y="1426"/>
                    <a:pt x="781" y="1430"/>
                    <a:pt x="779" y="1434"/>
                  </a:cubicBezTo>
                  <a:cubicBezTo>
                    <a:pt x="777" y="1440"/>
                    <a:pt x="776" y="1441"/>
                    <a:pt x="770" y="1444"/>
                  </a:cubicBezTo>
                  <a:cubicBezTo>
                    <a:pt x="765" y="1447"/>
                    <a:pt x="771" y="1464"/>
                    <a:pt x="772" y="1470"/>
                  </a:cubicBezTo>
                  <a:cubicBezTo>
                    <a:pt x="772" y="1472"/>
                    <a:pt x="772" y="1477"/>
                    <a:pt x="774" y="1479"/>
                  </a:cubicBezTo>
                  <a:cubicBezTo>
                    <a:pt x="778" y="1482"/>
                    <a:pt x="782" y="1486"/>
                    <a:pt x="786" y="1489"/>
                  </a:cubicBezTo>
                  <a:cubicBezTo>
                    <a:pt x="793" y="1495"/>
                    <a:pt x="798" y="1494"/>
                    <a:pt x="807" y="1494"/>
                  </a:cubicBezTo>
                  <a:cubicBezTo>
                    <a:pt x="799" y="1498"/>
                    <a:pt x="791" y="1502"/>
                    <a:pt x="783" y="1506"/>
                  </a:cubicBezTo>
                  <a:cubicBezTo>
                    <a:pt x="776" y="1509"/>
                    <a:pt x="775" y="1507"/>
                    <a:pt x="768" y="1504"/>
                  </a:cubicBezTo>
                  <a:cubicBezTo>
                    <a:pt x="758" y="1499"/>
                    <a:pt x="748" y="1494"/>
                    <a:pt x="738" y="1489"/>
                  </a:cubicBezTo>
                  <a:cubicBezTo>
                    <a:pt x="733" y="1487"/>
                    <a:pt x="733" y="1481"/>
                    <a:pt x="730" y="1476"/>
                  </a:cubicBezTo>
                  <a:cubicBezTo>
                    <a:pt x="725" y="1463"/>
                    <a:pt x="716" y="1450"/>
                    <a:pt x="717" y="1436"/>
                  </a:cubicBezTo>
                  <a:cubicBezTo>
                    <a:pt x="720" y="1414"/>
                    <a:pt x="722" y="1393"/>
                    <a:pt x="725" y="1371"/>
                  </a:cubicBezTo>
                  <a:cubicBezTo>
                    <a:pt x="727" y="1350"/>
                    <a:pt x="728" y="1329"/>
                    <a:pt x="732" y="1308"/>
                  </a:cubicBezTo>
                  <a:cubicBezTo>
                    <a:pt x="737" y="1283"/>
                    <a:pt x="742" y="1257"/>
                    <a:pt x="747" y="1231"/>
                  </a:cubicBezTo>
                  <a:cubicBezTo>
                    <a:pt x="750" y="1215"/>
                    <a:pt x="753" y="1200"/>
                    <a:pt x="755" y="1184"/>
                  </a:cubicBezTo>
                  <a:cubicBezTo>
                    <a:pt x="757" y="1177"/>
                    <a:pt x="759" y="1170"/>
                    <a:pt x="759" y="1163"/>
                  </a:cubicBezTo>
                  <a:cubicBezTo>
                    <a:pt x="760" y="1157"/>
                    <a:pt x="758" y="1151"/>
                    <a:pt x="757" y="1145"/>
                  </a:cubicBezTo>
                  <a:cubicBezTo>
                    <a:pt x="757" y="1141"/>
                    <a:pt x="757" y="1132"/>
                    <a:pt x="755" y="1129"/>
                  </a:cubicBezTo>
                  <a:cubicBezTo>
                    <a:pt x="753" y="1126"/>
                    <a:pt x="746" y="1123"/>
                    <a:pt x="743" y="1121"/>
                  </a:cubicBezTo>
                  <a:cubicBezTo>
                    <a:pt x="737" y="1116"/>
                    <a:pt x="731" y="1112"/>
                    <a:pt x="725" y="1108"/>
                  </a:cubicBezTo>
                  <a:cubicBezTo>
                    <a:pt x="719" y="1104"/>
                    <a:pt x="717" y="1100"/>
                    <a:pt x="713" y="1093"/>
                  </a:cubicBezTo>
                  <a:cubicBezTo>
                    <a:pt x="706" y="1079"/>
                    <a:pt x="698" y="1065"/>
                    <a:pt x="691" y="1051"/>
                  </a:cubicBezTo>
                  <a:cubicBezTo>
                    <a:pt x="685" y="1039"/>
                    <a:pt x="679" y="1028"/>
                    <a:pt x="673" y="1016"/>
                  </a:cubicBezTo>
                  <a:cubicBezTo>
                    <a:pt x="669" y="1009"/>
                    <a:pt x="675" y="996"/>
                    <a:pt x="677" y="989"/>
                  </a:cubicBezTo>
                  <a:cubicBezTo>
                    <a:pt x="678" y="985"/>
                    <a:pt x="678" y="977"/>
                    <a:pt x="681" y="974"/>
                  </a:cubicBezTo>
                  <a:cubicBezTo>
                    <a:pt x="684" y="970"/>
                    <a:pt x="688" y="965"/>
                    <a:pt x="691" y="961"/>
                  </a:cubicBezTo>
                  <a:cubicBezTo>
                    <a:pt x="699" y="951"/>
                    <a:pt x="706" y="945"/>
                    <a:pt x="704" y="931"/>
                  </a:cubicBezTo>
                  <a:cubicBezTo>
                    <a:pt x="703" y="928"/>
                    <a:pt x="701" y="926"/>
                    <a:pt x="704" y="924"/>
                  </a:cubicBezTo>
                  <a:cubicBezTo>
                    <a:pt x="704" y="923"/>
                    <a:pt x="703" y="919"/>
                    <a:pt x="703" y="917"/>
                  </a:cubicBezTo>
                  <a:cubicBezTo>
                    <a:pt x="704" y="913"/>
                    <a:pt x="695" y="909"/>
                    <a:pt x="696" y="905"/>
                  </a:cubicBezTo>
                  <a:cubicBezTo>
                    <a:pt x="697" y="900"/>
                    <a:pt x="697" y="900"/>
                    <a:pt x="692" y="898"/>
                  </a:cubicBezTo>
                  <a:cubicBezTo>
                    <a:pt x="689" y="896"/>
                    <a:pt x="689" y="896"/>
                    <a:pt x="686" y="898"/>
                  </a:cubicBezTo>
                  <a:cubicBezTo>
                    <a:pt x="684" y="899"/>
                    <a:pt x="682" y="901"/>
                    <a:pt x="680" y="903"/>
                  </a:cubicBezTo>
                  <a:cubicBezTo>
                    <a:pt x="679" y="904"/>
                    <a:pt x="682" y="908"/>
                    <a:pt x="683" y="909"/>
                  </a:cubicBezTo>
                  <a:cubicBezTo>
                    <a:pt x="677" y="911"/>
                    <a:pt x="677" y="912"/>
                    <a:pt x="674" y="905"/>
                  </a:cubicBezTo>
                  <a:cubicBezTo>
                    <a:pt x="673" y="909"/>
                    <a:pt x="667" y="903"/>
                    <a:pt x="664" y="902"/>
                  </a:cubicBezTo>
                  <a:cubicBezTo>
                    <a:pt x="662" y="902"/>
                    <a:pt x="661" y="904"/>
                    <a:pt x="660" y="903"/>
                  </a:cubicBezTo>
                  <a:cubicBezTo>
                    <a:pt x="658" y="902"/>
                    <a:pt x="656" y="900"/>
                    <a:pt x="654" y="899"/>
                  </a:cubicBezTo>
                  <a:cubicBezTo>
                    <a:pt x="650" y="896"/>
                    <a:pt x="643" y="893"/>
                    <a:pt x="640" y="889"/>
                  </a:cubicBezTo>
                  <a:cubicBezTo>
                    <a:pt x="638" y="885"/>
                    <a:pt x="639" y="880"/>
                    <a:pt x="636" y="876"/>
                  </a:cubicBezTo>
                  <a:cubicBezTo>
                    <a:pt x="629" y="868"/>
                    <a:pt x="625" y="861"/>
                    <a:pt x="615" y="858"/>
                  </a:cubicBezTo>
                  <a:cubicBezTo>
                    <a:pt x="607" y="856"/>
                    <a:pt x="594" y="855"/>
                    <a:pt x="588" y="849"/>
                  </a:cubicBezTo>
                  <a:cubicBezTo>
                    <a:pt x="583" y="844"/>
                    <a:pt x="578" y="839"/>
                    <a:pt x="572" y="834"/>
                  </a:cubicBezTo>
                  <a:cubicBezTo>
                    <a:pt x="569" y="830"/>
                    <a:pt x="564" y="834"/>
                    <a:pt x="560" y="835"/>
                  </a:cubicBezTo>
                  <a:cubicBezTo>
                    <a:pt x="550" y="838"/>
                    <a:pt x="540" y="831"/>
                    <a:pt x="531" y="827"/>
                  </a:cubicBezTo>
                  <a:cubicBezTo>
                    <a:pt x="524" y="824"/>
                    <a:pt x="517" y="822"/>
                    <a:pt x="509" y="819"/>
                  </a:cubicBezTo>
                  <a:cubicBezTo>
                    <a:pt x="507" y="818"/>
                    <a:pt x="503" y="817"/>
                    <a:pt x="501" y="815"/>
                  </a:cubicBezTo>
                  <a:cubicBezTo>
                    <a:pt x="496" y="810"/>
                    <a:pt x="491" y="805"/>
                    <a:pt x="487" y="801"/>
                  </a:cubicBezTo>
                  <a:cubicBezTo>
                    <a:pt x="482" y="796"/>
                    <a:pt x="485" y="793"/>
                    <a:pt x="487" y="787"/>
                  </a:cubicBezTo>
                  <a:cubicBezTo>
                    <a:pt x="488" y="783"/>
                    <a:pt x="480" y="775"/>
                    <a:pt x="478" y="772"/>
                  </a:cubicBezTo>
                  <a:cubicBezTo>
                    <a:pt x="476" y="768"/>
                    <a:pt x="474" y="766"/>
                    <a:pt x="471" y="763"/>
                  </a:cubicBezTo>
                  <a:cubicBezTo>
                    <a:pt x="465" y="758"/>
                    <a:pt x="460" y="753"/>
                    <a:pt x="455" y="748"/>
                  </a:cubicBezTo>
                  <a:cubicBezTo>
                    <a:pt x="454" y="747"/>
                    <a:pt x="455" y="744"/>
                    <a:pt x="456" y="743"/>
                  </a:cubicBezTo>
                  <a:cubicBezTo>
                    <a:pt x="456" y="741"/>
                    <a:pt x="453" y="739"/>
                    <a:pt x="452" y="737"/>
                  </a:cubicBezTo>
                  <a:cubicBezTo>
                    <a:pt x="449" y="733"/>
                    <a:pt x="446" y="729"/>
                    <a:pt x="441" y="725"/>
                  </a:cubicBezTo>
                  <a:cubicBezTo>
                    <a:pt x="437" y="722"/>
                    <a:pt x="433" y="720"/>
                    <a:pt x="432" y="715"/>
                  </a:cubicBezTo>
                  <a:cubicBezTo>
                    <a:pt x="431" y="712"/>
                    <a:pt x="429" y="699"/>
                    <a:pt x="426" y="698"/>
                  </a:cubicBezTo>
                  <a:cubicBezTo>
                    <a:pt x="422" y="696"/>
                    <a:pt x="417" y="694"/>
                    <a:pt x="412" y="691"/>
                  </a:cubicBezTo>
                  <a:cubicBezTo>
                    <a:pt x="414" y="697"/>
                    <a:pt x="415" y="707"/>
                    <a:pt x="418" y="711"/>
                  </a:cubicBezTo>
                  <a:cubicBezTo>
                    <a:pt x="423" y="718"/>
                    <a:pt x="428" y="722"/>
                    <a:pt x="431" y="730"/>
                  </a:cubicBezTo>
                  <a:cubicBezTo>
                    <a:pt x="433" y="734"/>
                    <a:pt x="434" y="736"/>
                    <a:pt x="437" y="739"/>
                  </a:cubicBezTo>
                  <a:cubicBezTo>
                    <a:pt x="440" y="741"/>
                    <a:pt x="441" y="744"/>
                    <a:pt x="442" y="748"/>
                  </a:cubicBezTo>
                  <a:cubicBezTo>
                    <a:pt x="443" y="751"/>
                    <a:pt x="445" y="754"/>
                    <a:pt x="445" y="758"/>
                  </a:cubicBezTo>
                  <a:cubicBezTo>
                    <a:pt x="445" y="764"/>
                    <a:pt x="448" y="760"/>
                    <a:pt x="449" y="761"/>
                  </a:cubicBezTo>
                  <a:cubicBezTo>
                    <a:pt x="451" y="763"/>
                    <a:pt x="455" y="766"/>
                    <a:pt x="455" y="769"/>
                  </a:cubicBezTo>
                  <a:cubicBezTo>
                    <a:pt x="454" y="773"/>
                    <a:pt x="451" y="774"/>
                    <a:pt x="449" y="771"/>
                  </a:cubicBezTo>
                  <a:cubicBezTo>
                    <a:pt x="446" y="765"/>
                    <a:pt x="440" y="761"/>
                    <a:pt x="434" y="757"/>
                  </a:cubicBezTo>
                  <a:cubicBezTo>
                    <a:pt x="432" y="756"/>
                    <a:pt x="433" y="749"/>
                    <a:pt x="433" y="747"/>
                  </a:cubicBezTo>
                  <a:cubicBezTo>
                    <a:pt x="433" y="743"/>
                    <a:pt x="428" y="741"/>
                    <a:pt x="426" y="740"/>
                  </a:cubicBezTo>
                  <a:cubicBezTo>
                    <a:pt x="424" y="738"/>
                    <a:pt x="422" y="739"/>
                    <a:pt x="420" y="737"/>
                  </a:cubicBezTo>
                  <a:cubicBezTo>
                    <a:pt x="417" y="734"/>
                    <a:pt x="414" y="732"/>
                    <a:pt x="412" y="730"/>
                  </a:cubicBezTo>
                  <a:cubicBezTo>
                    <a:pt x="415" y="729"/>
                    <a:pt x="422" y="729"/>
                    <a:pt x="418" y="722"/>
                  </a:cubicBezTo>
                  <a:cubicBezTo>
                    <a:pt x="414" y="717"/>
                    <a:pt x="413" y="714"/>
                    <a:pt x="407" y="712"/>
                  </a:cubicBezTo>
                  <a:cubicBezTo>
                    <a:pt x="404" y="710"/>
                    <a:pt x="403" y="704"/>
                    <a:pt x="401" y="700"/>
                  </a:cubicBezTo>
                  <a:cubicBezTo>
                    <a:pt x="399" y="694"/>
                    <a:pt x="396" y="687"/>
                    <a:pt x="394" y="681"/>
                  </a:cubicBezTo>
                  <a:cubicBezTo>
                    <a:pt x="391" y="674"/>
                    <a:pt x="382" y="667"/>
                    <a:pt x="375" y="666"/>
                  </a:cubicBezTo>
                  <a:cubicBezTo>
                    <a:pt x="369" y="664"/>
                    <a:pt x="368" y="665"/>
                    <a:pt x="365" y="659"/>
                  </a:cubicBezTo>
                  <a:cubicBezTo>
                    <a:pt x="362" y="653"/>
                    <a:pt x="360" y="647"/>
                    <a:pt x="357" y="641"/>
                  </a:cubicBezTo>
                  <a:cubicBezTo>
                    <a:pt x="353" y="633"/>
                    <a:pt x="345" y="627"/>
                    <a:pt x="342" y="618"/>
                  </a:cubicBezTo>
                  <a:cubicBezTo>
                    <a:pt x="339" y="606"/>
                    <a:pt x="339" y="598"/>
                    <a:pt x="340" y="584"/>
                  </a:cubicBezTo>
                  <a:cubicBezTo>
                    <a:pt x="340" y="574"/>
                    <a:pt x="341" y="563"/>
                    <a:pt x="341" y="552"/>
                  </a:cubicBezTo>
                  <a:cubicBezTo>
                    <a:pt x="342" y="541"/>
                    <a:pt x="339" y="535"/>
                    <a:pt x="336" y="525"/>
                  </a:cubicBezTo>
                  <a:cubicBezTo>
                    <a:pt x="342" y="526"/>
                    <a:pt x="348" y="528"/>
                    <a:pt x="354" y="530"/>
                  </a:cubicBezTo>
                  <a:cubicBezTo>
                    <a:pt x="354" y="521"/>
                    <a:pt x="354" y="520"/>
                    <a:pt x="349" y="514"/>
                  </a:cubicBezTo>
                  <a:cubicBezTo>
                    <a:pt x="344" y="509"/>
                    <a:pt x="340" y="506"/>
                    <a:pt x="335" y="503"/>
                  </a:cubicBezTo>
                  <a:cubicBezTo>
                    <a:pt x="331" y="499"/>
                    <a:pt x="326" y="499"/>
                    <a:pt x="321" y="497"/>
                  </a:cubicBezTo>
                  <a:cubicBezTo>
                    <a:pt x="313" y="494"/>
                    <a:pt x="312" y="494"/>
                    <a:pt x="309" y="485"/>
                  </a:cubicBezTo>
                  <a:cubicBezTo>
                    <a:pt x="305" y="476"/>
                    <a:pt x="290" y="471"/>
                    <a:pt x="291" y="460"/>
                  </a:cubicBezTo>
                  <a:cubicBezTo>
                    <a:pt x="292" y="450"/>
                    <a:pt x="291" y="451"/>
                    <a:pt x="283" y="446"/>
                  </a:cubicBezTo>
                  <a:cubicBezTo>
                    <a:pt x="282" y="445"/>
                    <a:pt x="278" y="455"/>
                    <a:pt x="274" y="450"/>
                  </a:cubicBezTo>
                  <a:cubicBezTo>
                    <a:pt x="272" y="447"/>
                    <a:pt x="268" y="437"/>
                    <a:pt x="264" y="435"/>
                  </a:cubicBezTo>
                  <a:cubicBezTo>
                    <a:pt x="258" y="432"/>
                    <a:pt x="257" y="431"/>
                    <a:pt x="254" y="426"/>
                  </a:cubicBezTo>
                  <a:cubicBezTo>
                    <a:pt x="250" y="420"/>
                    <a:pt x="247" y="413"/>
                    <a:pt x="243" y="409"/>
                  </a:cubicBezTo>
                  <a:cubicBezTo>
                    <a:pt x="239" y="406"/>
                    <a:pt x="234" y="403"/>
                    <a:pt x="230" y="400"/>
                  </a:cubicBezTo>
                  <a:cubicBezTo>
                    <a:pt x="220" y="393"/>
                    <a:pt x="211" y="390"/>
                    <a:pt x="200" y="386"/>
                  </a:cubicBezTo>
                  <a:cubicBezTo>
                    <a:pt x="196" y="384"/>
                    <a:pt x="191" y="388"/>
                    <a:pt x="186" y="387"/>
                  </a:cubicBezTo>
                  <a:cubicBezTo>
                    <a:pt x="182" y="386"/>
                    <a:pt x="176" y="381"/>
                    <a:pt x="172" y="378"/>
                  </a:cubicBezTo>
                  <a:cubicBezTo>
                    <a:pt x="166" y="375"/>
                    <a:pt x="165" y="373"/>
                    <a:pt x="159" y="374"/>
                  </a:cubicBezTo>
                  <a:cubicBezTo>
                    <a:pt x="153" y="375"/>
                    <a:pt x="150" y="376"/>
                    <a:pt x="152" y="383"/>
                  </a:cubicBezTo>
                  <a:cubicBezTo>
                    <a:pt x="154" y="389"/>
                    <a:pt x="131" y="396"/>
                    <a:pt x="126" y="397"/>
                  </a:cubicBezTo>
                  <a:cubicBezTo>
                    <a:pt x="125" y="395"/>
                    <a:pt x="126" y="393"/>
                    <a:pt x="129" y="392"/>
                  </a:cubicBezTo>
                  <a:cubicBezTo>
                    <a:pt x="125" y="391"/>
                    <a:pt x="128" y="380"/>
                    <a:pt x="130" y="378"/>
                  </a:cubicBezTo>
                  <a:cubicBezTo>
                    <a:pt x="136" y="375"/>
                    <a:pt x="139" y="375"/>
                    <a:pt x="145" y="375"/>
                  </a:cubicBezTo>
                  <a:cubicBezTo>
                    <a:pt x="144" y="374"/>
                    <a:pt x="142" y="372"/>
                    <a:pt x="141" y="371"/>
                  </a:cubicBezTo>
                  <a:cubicBezTo>
                    <a:pt x="142" y="370"/>
                    <a:pt x="144" y="369"/>
                    <a:pt x="146" y="367"/>
                  </a:cubicBezTo>
                  <a:cubicBezTo>
                    <a:pt x="136" y="369"/>
                    <a:pt x="131" y="371"/>
                    <a:pt x="123" y="378"/>
                  </a:cubicBezTo>
                  <a:cubicBezTo>
                    <a:pt x="115" y="384"/>
                    <a:pt x="112" y="390"/>
                    <a:pt x="107" y="398"/>
                  </a:cubicBezTo>
                  <a:cubicBezTo>
                    <a:pt x="110" y="399"/>
                    <a:pt x="112" y="400"/>
                    <a:pt x="115" y="400"/>
                  </a:cubicBezTo>
                  <a:cubicBezTo>
                    <a:pt x="107" y="410"/>
                    <a:pt x="100" y="415"/>
                    <a:pt x="91" y="422"/>
                  </a:cubicBezTo>
                  <a:cubicBezTo>
                    <a:pt x="86" y="425"/>
                    <a:pt x="72" y="429"/>
                    <a:pt x="71" y="436"/>
                  </a:cubicBezTo>
                  <a:cubicBezTo>
                    <a:pt x="71" y="442"/>
                    <a:pt x="52" y="446"/>
                    <a:pt x="46" y="447"/>
                  </a:cubicBezTo>
                  <a:cubicBezTo>
                    <a:pt x="44" y="448"/>
                    <a:pt x="42" y="448"/>
                    <a:pt x="39" y="448"/>
                  </a:cubicBezTo>
                  <a:cubicBezTo>
                    <a:pt x="37" y="448"/>
                    <a:pt x="38" y="450"/>
                    <a:pt x="36" y="451"/>
                  </a:cubicBezTo>
                  <a:cubicBezTo>
                    <a:pt x="31" y="454"/>
                    <a:pt x="28" y="455"/>
                    <a:pt x="23" y="454"/>
                  </a:cubicBezTo>
                  <a:cubicBezTo>
                    <a:pt x="28" y="450"/>
                    <a:pt x="32" y="449"/>
                    <a:pt x="38" y="445"/>
                  </a:cubicBezTo>
                  <a:cubicBezTo>
                    <a:pt x="41" y="443"/>
                    <a:pt x="53" y="432"/>
                    <a:pt x="56" y="438"/>
                  </a:cubicBezTo>
                  <a:cubicBezTo>
                    <a:pt x="59" y="434"/>
                    <a:pt x="68" y="423"/>
                    <a:pt x="73" y="427"/>
                  </a:cubicBezTo>
                  <a:cubicBezTo>
                    <a:pt x="71" y="422"/>
                    <a:pt x="80" y="419"/>
                    <a:pt x="81" y="414"/>
                  </a:cubicBezTo>
                  <a:cubicBezTo>
                    <a:pt x="82" y="410"/>
                    <a:pt x="82" y="409"/>
                    <a:pt x="85" y="406"/>
                  </a:cubicBezTo>
                  <a:cubicBezTo>
                    <a:pt x="86" y="404"/>
                    <a:pt x="88" y="403"/>
                    <a:pt x="86" y="400"/>
                  </a:cubicBezTo>
                  <a:cubicBezTo>
                    <a:pt x="80" y="403"/>
                    <a:pt x="74" y="409"/>
                    <a:pt x="67" y="404"/>
                  </a:cubicBezTo>
                  <a:cubicBezTo>
                    <a:pt x="65" y="403"/>
                    <a:pt x="61" y="398"/>
                    <a:pt x="58" y="399"/>
                  </a:cubicBezTo>
                  <a:cubicBezTo>
                    <a:pt x="55" y="400"/>
                    <a:pt x="52" y="402"/>
                    <a:pt x="48" y="403"/>
                  </a:cubicBezTo>
                  <a:cubicBezTo>
                    <a:pt x="47" y="397"/>
                    <a:pt x="46" y="390"/>
                    <a:pt x="45" y="383"/>
                  </a:cubicBezTo>
                  <a:cubicBezTo>
                    <a:pt x="43" y="384"/>
                    <a:pt x="35" y="390"/>
                    <a:pt x="34" y="390"/>
                  </a:cubicBezTo>
                  <a:cubicBezTo>
                    <a:pt x="31" y="387"/>
                    <a:pt x="25" y="384"/>
                    <a:pt x="22" y="380"/>
                  </a:cubicBezTo>
                  <a:cubicBezTo>
                    <a:pt x="20" y="376"/>
                    <a:pt x="20" y="369"/>
                    <a:pt x="19" y="364"/>
                  </a:cubicBezTo>
                  <a:cubicBezTo>
                    <a:pt x="18" y="360"/>
                    <a:pt x="21" y="357"/>
                    <a:pt x="23" y="354"/>
                  </a:cubicBezTo>
                  <a:cubicBezTo>
                    <a:pt x="27" y="348"/>
                    <a:pt x="26" y="346"/>
                    <a:pt x="33" y="347"/>
                  </a:cubicBezTo>
                  <a:cubicBezTo>
                    <a:pt x="39" y="348"/>
                    <a:pt x="39" y="343"/>
                    <a:pt x="44" y="341"/>
                  </a:cubicBezTo>
                  <a:cubicBezTo>
                    <a:pt x="49" y="339"/>
                    <a:pt x="53" y="343"/>
                    <a:pt x="55" y="337"/>
                  </a:cubicBezTo>
                  <a:cubicBezTo>
                    <a:pt x="57" y="332"/>
                    <a:pt x="55" y="331"/>
                    <a:pt x="51" y="327"/>
                  </a:cubicBezTo>
                  <a:cubicBezTo>
                    <a:pt x="53" y="327"/>
                    <a:pt x="54" y="326"/>
                    <a:pt x="56" y="325"/>
                  </a:cubicBezTo>
                  <a:cubicBezTo>
                    <a:pt x="54" y="319"/>
                    <a:pt x="49" y="324"/>
                    <a:pt x="45" y="326"/>
                  </a:cubicBezTo>
                  <a:cubicBezTo>
                    <a:pt x="40" y="329"/>
                    <a:pt x="40" y="326"/>
                    <a:pt x="35" y="326"/>
                  </a:cubicBezTo>
                  <a:cubicBezTo>
                    <a:pt x="26" y="328"/>
                    <a:pt x="16" y="329"/>
                    <a:pt x="11" y="319"/>
                  </a:cubicBezTo>
                  <a:cubicBezTo>
                    <a:pt x="12" y="319"/>
                    <a:pt x="13" y="318"/>
                    <a:pt x="14" y="318"/>
                  </a:cubicBezTo>
                  <a:cubicBezTo>
                    <a:pt x="9" y="316"/>
                    <a:pt x="3" y="315"/>
                    <a:pt x="0" y="311"/>
                  </a:cubicBezTo>
                  <a:cubicBezTo>
                    <a:pt x="7" y="308"/>
                    <a:pt x="12" y="304"/>
                    <a:pt x="19" y="304"/>
                  </a:cubicBezTo>
                  <a:cubicBezTo>
                    <a:pt x="18" y="304"/>
                    <a:pt x="18" y="303"/>
                    <a:pt x="17" y="302"/>
                  </a:cubicBezTo>
                  <a:cubicBezTo>
                    <a:pt x="23" y="299"/>
                    <a:pt x="26" y="298"/>
                    <a:pt x="32" y="298"/>
                  </a:cubicBezTo>
                  <a:cubicBezTo>
                    <a:pt x="32" y="305"/>
                    <a:pt x="38" y="304"/>
                    <a:pt x="43" y="306"/>
                  </a:cubicBezTo>
                  <a:cubicBezTo>
                    <a:pt x="48" y="307"/>
                    <a:pt x="50" y="305"/>
                    <a:pt x="54" y="302"/>
                  </a:cubicBezTo>
                  <a:cubicBezTo>
                    <a:pt x="52" y="301"/>
                    <a:pt x="50" y="300"/>
                    <a:pt x="48" y="299"/>
                  </a:cubicBezTo>
                  <a:cubicBezTo>
                    <a:pt x="49" y="299"/>
                    <a:pt x="50" y="299"/>
                    <a:pt x="51" y="298"/>
                  </a:cubicBezTo>
                  <a:cubicBezTo>
                    <a:pt x="48" y="297"/>
                    <a:pt x="48" y="295"/>
                    <a:pt x="50" y="293"/>
                  </a:cubicBezTo>
                  <a:cubicBezTo>
                    <a:pt x="45" y="292"/>
                    <a:pt x="40" y="292"/>
                    <a:pt x="35" y="290"/>
                  </a:cubicBezTo>
                  <a:cubicBezTo>
                    <a:pt x="31" y="289"/>
                    <a:pt x="31" y="282"/>
                    <a:pt x="27" y="280"/>
                  </a:cubicBezTo>
                  <a:cubicBezTo>
                    <a:pt x="25" y="279"/>
                    <a:pt x="13" y="276"/>
                    <a:pt x="12" y="273"/>
                  </a:cubicBezTo>
                  <a:cubicBezTo>
                    <a:pt x="11" y="272"/>
                    <a:pt x="14" y="266"/>
                    <a:pt x="14" y="265"/>
                  </a:cubicBezTo>
                  <a:cubicBezTo>
                    <a:pt x="15" y="264"/>
                    <a:pt x="17" y="264"/>
                    <a:pt x="18" y="264"/>
                  </a:cubicBezTo>
                  <a:cubicBezTo>
                    <a:pt x="22" y="264"/>
                    <a:pt x="29" y="265"/>
                    <a:pt x="32" y="261"/>
                  </a:cubicBezTo>
                  <a:cubicBezTo>
                    <a:pt x="35" y="257"/>
                    <a:pt x="38" y="252"/>
                    <a:pt x="42" y="248"/>
                  </a:cubicBezTo>
                  <a:cubicBezTo>
                    <a:pt x="49" y="242"/>
                    <a:pt x="58" y="238"/>
                    <a:pt x="67" y="236"/>
                  </a:cubicBezTo>
                  <a:cubicBezTo>
                    <a:pt x="73" y="235"/>
                    <a:pt x="78" y="235"/>
                    <a:pt x="82" y="232"/>
                  </a:cubicBezTo>
                  <a:cubicBezTo>
                    <a:pt x="89" y="226"/>
                    <a:pt x="89" y="226"/>
                    <a:pt x="96" y="230"/>
                  </a:cubicBezTo>
                  <a:cubicBezTo>
                    <a:pt x="102" y="234"/>
                    <a:pt x="120" y="229"/>
                    <a:pt x="123" y="237"/>
                  </a:cubicBezTo>
                  <a:cubicBezTo>
                    <a:pt x="125" y="242"/>
                    <a:pt x="144" y="242"/>
                    <a:pt x="150" y="243"/>
                  </a:cubicBezTo>
                  <a:cubicBezTo>
                    <a:pt x="159" y="244"/>
                    <a:pt x="169" y="245"/>
                    <a:pt x="178" y="247"/>
                  </a:cubicBezTo>
                  <a:cubicBezTo>
                    <a:pt x="192" y="249"/>
                    <a:pt x="206" y="252"/>
                    <a:pt x="220" y="254"/>
                  </a:cubicBezTo>
                  <a:cubicBezTo>
                    <a:pt x="229" y="256"/>
                    <a:pt x="237" y="261"/>
                    <a:pt x="246" y="265"/>
                  </a:cubicBezTo>
                  <a:cubicBezTo>
                    <a:pt x="247" y="265"/>
                    <a:pt x="257" y="254"/>
                    <a:pt x="258" y="252"/>
                  </a:cubicBezTo>
                  <a:cubicBezTo>
                    <a:pt x="261" y="249"/>
                    <a:pt x="266" y="257"/>
                    <a:pt x="269" y="256"/>
                  </a:cubicBezTo>
                  <a:cubicBezTo>
                    <a:pt x="274" y="254"/>
                    <a:pt x="296" y="240"/>
                    <a:pt x="299" y="246"/>
                  </a:cubicBezTo>
                  <a:cubicBezTo>
                    <a:pt x="291" y="250"/>
                    <a:pt x="283" y="254"/>
                    <a:pt x="275" y="258"/>
                  </a:cubicBezTo>
                  <a:cubicBezTo>
                    <a:pt x="281" y="263"/>
                    <a:pt x="302" y="245"/>
                    <a:pt x="303" y="252"/>
                  </a:cubicBezTo>
                  <a:cubicBezTo>
                    <a:pt x="306" y="249"/>
                    <a:pt x="308" y="247"/>
                    <a:pt x="311" y="244"/>
                  </a:cubicBezTo>
                  <a:cubicBezTo>
                    <a:pt x="312" y="242"/>
                    <a:pt x="308" y="241"/>
                    <a:pt x="311" y="238"/>
                  </a:cubicBezTo>
                  <a:cubicBezTo>
                    <a:pt x="317" y="245"/>
                    <a:pt x="323" y="252"/>
                    <a:pt x="330" y="258"/>
                  </a:cubicBezTo>
                  <a:cubicBezTo>
                    <a:pt x="332" y="251"/>
                    <a:pt x="333" y="249"/>
                    <a:pt x="338" y="245"/>
                  </a:cubicBezTo>
                  <a:cubicBezTo>
                    <a:pt x="341" y="248"/>
                    <a:pt x="336" y="249"/>
                    <a:pt x="340" y="252"/>
                  </a:cubicBezTo>
                  <a:cubicBezTo>
                    <a:pt x="342" y="253"/>
                    <a:pt x="339" y="256"/>
                    <a:pt x="338" y="257"/>
                  </a:cubicBezTo>
                  <a:cubicBezTo>
                    <a:pt x="341" y="257"/>
                    <a:pt x="346" y="257"/>
                    <a:pt x="348" y="255"/>
                  </a:cubicBezTo>
                  <a:cubicBezTo>
                    <a:pt x="349" y="254"/>
                    <a:pt x="347" y="251"/>
                    <a:pt x="349" y="251"/>
                  </a:cubicBezTo>
                  <a:cubicBezTo>
                    <a:pt x="350" y="250"/>
                    <a:pt x="352" y="250"/>
                    <a:pt x="353" y="250"/>
                  </a:cubicBezTo>
                  <a:cubicBezTo>
                    <a:pt x="358" y="249"/>
                    <a:pt x="366" y="254"/>
                    <a:pt x="371" y="257"/>
                  </a:cubicBezTo>
                  <a:cubicBezTo>
                    <a:pt x="381" y="261"/>
                    <a:pt x="392" y="263"/>
                    <a:pt x="403" y="265"/>
                  </a:cubicBezTo>
                  <a:cubicBezTo>
                    <a:pt x="403" y="265"/>
                    <a:pt x="402" y="264"/>
                    <a:pt x="402" y="263"/>
                  </a:cubicBezTo>
                  <a:cubicBezTo>
                    <a:pt x="409" y="263"/>
                    <a:pt x="413" y="267"/>
                    <a:pt x="419" y="270"/>
                  </a:cubicBezTo>
                  <a:cubicBezTo>
                    <a:pt x="423" y="274"/>
                    <a:pt x="410" y="278"/>
                    <a:pt x="409" y="279"/>
                  </a:cubicBezTo>
                  <a:cubicBezTo>
                    <a:pt x="413" y="280"/>
                    <a:pt x="418" y="282"/>
                    <a:pt x="423" y="282"/>
                  </a:cubicBezTo>
                  <a:cubicBezTo>
                    <a:pt x="430" y="281"/>
                    <a:pt x="438" y="281"/>
                    <a:pt x="446" y="280"/>
                  </a:cubicBezTo>
                  <a:cubicBezTo>
                    <a:pt x="449" y="280"/>
                    <a:pt x="456" y="279"/>
                    <a:pt x="458" y="283"/>
                  </a:cubicBezTo>
                  <a:cubicBezTo>
                    <a:pt x="462" y="288"/>
                    <a:pt x="465" y="293"/>
                    <a:pt x="469" y="299"/>
                  </a:cubicBezTo>
                  <a:cubicBezTo>
                    <a:pt x="468" y="296"/>
                    <a:pt x="468" y="294"/>
                    <a:pt x="467" y="292"/>
                  </a:cubicBezTo>
                  <a:cubicBezTo>
                    <a:pt x="467" y="290"/>
                    <a:pt x="468" y="289"/>
                    <a:pt x="468" y="288"/>
                  </a:cubicBezTo>
                  <a:cubicBezTo>
                    <a:pt x="467" y="282"/>
                    <a:pt x="465" y="283"/>
                    <a:pt x="468" y="278"/>
                  </a:cubicBezTo>
                  <a:cubicBezTo>
                    <a:pt x="470" y="275"/>
                    <a:pt x="486" y="274"/>
                    <a:pt x="482" y="269"/>
                  </a:cubicBezTo>
                  <a:cubicBezTo>
                    <a:pt x="475" y="272"/>
                    <a:pt x="469" y="274"/>
                    <a:pt x="461" y="274"/>
                  </a:cubicBezTo>
                  <a:cubicBezTo>
                    <a:pt x="463" y="267"/>
                    <a:pt x="465" y="268"/>
                    <a:pt x="472" y="266"/>
                  </a:cubicBezTo>
                  <a:cubicBezTo>
                    <a:pt x="478" y="263"/>
                    <a:pt x="479" y="263"/>
                    <a:pt x="485" y="266"/>
                  </a:cubicBezTo>
                  <a:cubicBezTo>
                    <a:pt x="487" y="267"/>
                    <a:pt x="488" y="271"/>
                    <a:pt x="489" y="273"/>
                  </a:cubicBezTo>
                  <a:cubicBezTo>
                    <a:pt x="490" y="275"/>
                    <a:pt x="492" y="275"/>
                    <a:pt x="494" y="276"/>
                  </a:cubicBezTo>
                  <a:cubicBezTo>
                    <a:pt x="499" y="277"/>
                    <a:pt x="504" y="278"/>
                    <a:pt x="509" y="280"/>
                  </a:cubicBezTo>
                  <a:cubicBezTo>
                    <a:pt x="513" y="282"/>
                    <a:pt x="535" y="284"/>
                    <a:pt x="536" y="281"/>
                  </a:cubicBezTo>
                  <a:cubicBezTo>
                    <a:pt x="537" y="275"/>
                    <a:pt x="538" y="272"/>
                    <a:pt x="545" y="272"/>
                  </a:cubicBezTo>
                  <a:cubicBezTo>
                    <a:pt x="549" y="272"/>
                    <a:pt x="554" y="274"/>
                    <a:pt x="558" y="275"/>
                  </a:cubicBezTo>
                  <a:cubicBezTo>
                    <a:pt x="558" y="277"/>
                    <a:pt x="555" y="284"/>
                    <a:pt x="556" y="285"/>
                  </a:cubicBezTo>
                  <a:cubicBezTo>
                    <a:pt x="556" y="287"/>
                    <a:pt x="562" y="290"/>
                    <a:pt x="564" y="291"/>
                  </a:cubicBezTo>
                  <a:cubicBezTo>
                    <a:pt x="562" y="284"/>
                    <a:pt x="559" y="278"/>
                    <a:pt x="568" y="276"/>
                  </a:cubicBezTo>
                  <a:cubicBezTo>
                    <a:pt x="572" y="276"/>
                    <a:pt x="574" y="273"/>
                    <a:pt x="576" y="270"/>
                  </a:cubicBezTo>
                  <a:cubicBezTo>
                    <a:pt x="578" y="268"/>
                    <a:pt x="577" y="266"/>
                    <a:pt x="577" y="263"/>
                  </a:cubicBezTo>
                  <a:cubicBezTo>
                    <a:pt x="574" y="264"/>
                    <a:pt x="572" y="265"/>
                    <a:pt x="570" y="266"/>
                  </a:cubicBezTo>
                  <a:cubicBezTo>
                    <a:pt x="569" y="259"/>
                    <a:pt x="574" y="258"/>
                    <a:pt x="579" y="258"/>
                  </a:cubicBezTo>
                  <a:cubicBezTo>
                    <a:pt x="579" y="252"/>
                    <a:pt x="574" y="256"/>
                    <a:pt x="570" y="255"/>
                  </a:cubicBezTo>
                  <a:cubicBezTo>
                    <a:pt x="568" y="254"/>
                    <a:pt x="558" y="252"/>
                    <a:pt x="557" y="249"/>
                  </a:cubicBezTo>
                  <a:cubicBezTo>
                    <a:pt x="555" y="243"/>
                    <a:pt x="555" y="239"/>
                    <a:pt x="555" y="233"/>
                  </a:cubicBezTo>
                  <a:cubicBezTo>
                    <a:pt x="555" y="226"/>
                    <a:pt x="558" y="225"/>
                    <a:pt x="563" y="227"/>
                  </a:cubicBezTo>
                  <a:cubicBezTo>
                    <a:pt x="564" y="224"/>
                    <a:pt x="562" y="223"/>
                    <a:pt x="559" y="223"/>
                  </a:cubicBezTo>
                  <a:cubicBezTo>
                    <a:pt x="564" y="220"/>
                    <a:pt x="564" y="221"/>
                    <a:pt x="564" y="215"/>
                  </a:cubicBezTo>
                  <a:cubicBezTo>
                    <a:pt x="564" y="209"/>
                    <a:pt x="564" y="207"/>
                    <a:pt x="562" y="203"/>
                  </a:cubicBezTo>
                  <a:cubicBezTo>
                    <a:pt x="560" y="199"/>
                    <a:pt x="561" y="194"/>
                    <a:pt x="561" y="191"/>
                  </a:cubicBezTo>
                  <a:cubicBezTo>
                    <a:pt x="562" y="187"/>
                    <a:pt x="567" y="189"/>
                    <a:pt x="569" y="189"/>
                  </a:cubicBezTo>
                  <a:cubicBezTo>
                    <a:pt x="560" y="180"/>
                    <a:pt x="575" y="182"/>
                    <a:pt x="581" y="182"/>
                  </a:cubicBezTo>
                  <a:cubicBezTo>
                    <a:pt x="590" y="182"/>
                    <a:pt x="595" y="183"/>
                    <a:pt x="603" y="185"/>
                  </a:cubicBezTo>
                  <a:cubicBezTo>
                    <a:pt x="600" y="190"/>
                    <a:pt x="595" y="201"/>
                    <a:pt x="591" y="204"/>
                  </a:cubicBezTo>
                  <a:cubicBezTo>
                    <a:pt x="586" y="206"/>
                    <a:pt x="576" y="204"/>
                    <a:pt x="572" y="204"/>
                  </a:cubicBezTo>
                  <a:cubicBezTo>
                    <a:pt x="586" y="206"/>
                    <a:pt x="570" y="215"/>
                    <a:pt x="570" y="220"/>
                  </a:cubicBezTo>
                  <a:cubicBezTo>
                    <a:pt x="578" y="219"/>
                    <a:pt x="582" y="225"/>
                    <a:pt x="583" y="232"/>
                  </a:cubicBezTo>
                  <a:cubicBezTo>
                    <a:pt x="584" y="236"/>
                    <a:pt x="591" y="242"/>
                    <a:pt x="594" y="245"/>
                  </a:cubicBezTo>
                  <a:cubicBezTo>
                    <a:pt x="590" y="247"/>
                    <a:pt x="587" y="250"/>
                    <a:pt x="583" y="252"/>
                  </a:cubicBezTo>
                  <a:cubicBezTo>
                    <a:pt x="587" y="253"/>
                    <a:pt x="590" y="256"/>
                    <a:pt x="593" y="254"/>
                  </a:cubicBezTo>
                  <a:cubicBezTo>
                    <a:pt x="596" y="251"/>
                    <a:pt x="599" y="254"/>
                    <a:pt x="603" y="256"/>
                  </a:cubicBezTo>
                  <a:cubicBezTo>
                    <a:pt x="601" y="257"/>
                    <a:pt x="599" y="258"/>
                    <a:pt x="597" y="259"/>
                  </a:cubicBezTo>
                  <a:cubicBezTo>
                    <a:pt x="601" y="262"/>
                    <a:pt x="603" y="262"/>
                    <a:pt x="602" y="267"/>
                  </a:cubicBezTo>
                  <a:cubicBezTo>
                    <a:pt x="600" y="271"/>
                    <a:pt x="600" y="272"/>
                    <a:pt x="604" y="275"/>
                  </a:cubicBezTo>
                  <a:cubicBezTo>
                    <a:pt x="606" y="271"/>
                    <a:pt x="608" y="270"/>
                    <a:pt x="608" y="265"/>
                  </a:cubicBezTo>
                  <a:cubicBezTo>
                    <a:pt x="608" y="264"/>
                    <a:pt x="609" y="257"/>
                    <a:pt x="612" y="259"/>
                  </a:cubicBezTo>
                  <a:cubicBezTo>
                    <a:pt x="614" y="260"/>
                    <a:pt x="621" y="262"/>
                    <a:pt x="621" y="265"/>
                  </a:cubicBezTo>
                  <a:cubicBezTo>
                    <a:pt x="622" y="269"/>
                    <a:pt x="625" y="273"/>
                    <a:pt x="620" y="275"/>
                  </a:cubicBezTo>
                  <a:cubicBezTo>
                    <a:pt x="620" y="274"/>
                    <a:pt x="619" y="273"/>
                    <a:pt x="619" y="272"/>
                  </a:cubicBezTo>
                  <a:cubicBezTo>
                    <a:pt x="609" y="277"/>
                    <a:pt x="631" y="297"/>
                    <a:pt x="632" y="286"/>
                  </a:cubicBezTo>
                  <a:cubicBezTo>
                    <a:pt x="633" y="283"/>
                    <a:pt x="632" y="282"/>
                    <a:pt x="634" y="280"/>
                  </a:cubicBezTo>
                  <a:cubicBezTo>
                    <a:pt x="635" y="279"/>
                    <a:pt x="639" y="277"/>
                    <a:pt x="639" y="275"/>
                  </a:cubicBezTo>
                  <a:cubicBezTo>
                    <a:pt x="639" y="267"/>
                    <a:pt x="639" y="268"/>
                    <a:pt x="646" y="265"/>
                  </a:cubicBezTo>
                  <a:cubicBezTo>
                    <a:pt x="643" y="260"/>
                    <a:pt x="640" y="258"/>
                    <a:pt x="641" y="253"/>
                  </a:cubicBezTo>
                  <a:cubicBezTo>
                    <a:pt x="642" y="248"/>
                    <a:pt x="645" y="250"/>
                    <a:pt x="650" y="250"/>
                  </a:cubicBezTo>
                  <a:cubicBezTo>
                    <a:pt x="652" y="251"/>
                    <a:pt x="660" y="251"/>
                    <a:pt x="662" y="253"/>
                  </a:cubicBezTo>
                  <a:cubicBezTo>
                    <a:pt x="666" y="257"/>
                    <a:pt x="667" y="258"/>
                    <a:pt x="673" y="259"/>
                  </a:cubicBezTo>
                  <a:cubicBezTo>
                    <a:pt x="671" y="263"/>
                    <a:pt x="674" y="266"/>
                    <a:pt x="672" y="269"/>
                  </a:cubicBezTo>
                  <a:cubicBezTo>
                    <a:pt x="670" y="271"/>
                    <a:pt x="665" y="270"/>
                    <a:pt x="663" y="270"/>
                  </a:cubicBezTo>
                  <a:cubicBezTo>
                    <a:pt x="665" y="275"/>
                    <a:pt x="666" y="279"/>
                    <a:pt x="669" y="282"/>
                  </a:cubicBezTo>
                  <a:cubicBezTo>
                    <a:pt x="673" y="285"/>
                    <a:pt x="675" y="288"/>
                    <a:pt x="671" y="293"/>
                  </a:cubicBezTo>
                  <a:cubicBezTo>
                    <a:pt x="668" y="296"/>
                    <a:pt x="662" y="298"/>
                    <a:pt x="659" y="300"/>
                  </a:cubicBezTo>
                  <a:cubicBezTo>
                    <a:pt x="655" y="302"/>
                    <a:pt x="653" y="298"/>
                    <a:pt x="650" y="295"/>
                  </a:cubicBezTo>
                  <a:cubicBezTo>
                    <a:pt x="652" y="298"/>
                    <a:pt x="653" y="301"/>
                    <a:pt x="654" y="304"/>
                  </a:cubicBezTo>
                  <a:cubicBezTo>
                    <a:pt x="652" y="303"/>
                    <a:pt x="650" y="302"/>
                    <a:pt x="648" y="301"/>
                  </a:cubicBezTo>
                  <a:cubicBezTo>
                    <a:pt x="648" y="302"/>
                    <a:pt x="648" y="303"/>
                    <a:pt x="649" y="304"/>
                  </a:cubicBezTo>
                  <a:cubicBezTo>
                    <a:pt x="646" y="303"/>
                    <a:pt x="644" y="303"/>
                    <a:pt x="642" y="302"/>
                  </a:cubicBezTo>
                  <a:cubicBezTo>
                    <a:pt x="641" y="302"/>
                    <a:pt x="642" y="298"/>
                    <a:pt x="640" y="298"/>
                  </a:cubicBezTo>
                  <a:cubicBezTo>
                    <a:pt x="637" y="298"/>
                    <a:pt x="633" y="297"/>
                    <a:pt x="631" y="301"/>
                  </a:cubicBezTo>
                  <a:cubicBezTo>
                    <a:pt x="633" y="302"/>
                    <a:pt x="635" y="303"/>
                    <a:pt x="637" y="304"/>
                  </a:cubicBezTo>
                  <a:cubicBezTo>
                    <a:pt x="635" y="308"/>
                    <a:pt x="633" y="312"/>
                    <a:pt x="630" y="313"/>
                  </a:cubicBezTo>
                  <a:cubicBezTo>
                    <a:pt x="625" y="316"/>
                    <a:pt x="623" y="314"/>
                    <a:pt x="618" y="311"/>
                  </a:cubicBezTo>
                  <a:cubicBezTo>
                    <a:pt x="610" y="307"/>
                    <a:pt x="604" y="308"/>
                    <a:pt x="595" y="307"/>
                  </a:cubicBezTo>
                  <a:cubicBezTo>
                    <a:pt x="601" y="310"/>
                    <a:pt x="607" y="313"/>
                    <a:pt x="613" y="316"/>
                  </a:cubicBezTo>
                  <a:cubicBezTo>
                    <a:pt x="617" y="318"/>
                    <a:pt x="624" y="318"/>
                    <a:pt x="629" y="318"/>
                  </a:cubicBezTo>
                  <a:cubicBezTo>
                    <a:pt x="627" y="321"/>
                    <a:pt x="624" y="330"/>
                    <a:pt x="621" y="332"/>
                  </a:cubicBezTo>
                  <a:cubicBezTo>
                    <a:pt x="619" y="333"/>
                    <a:pt x="617" y="335"/>
                    <a:pt x="615" y="334"/>
                  </a:cubicBezTo>
                  <a:cubicBezTo>
                    <a:pt x="612" y="334"/>
                    <a:pt x="610" y="333"/>
                    <a:pt x="608" y="335"/>
                  </a:cubicBezTo>
                  <a:cubicBezTo>
                    <a:pt x="601" y="339"/>
                    <a:pt x="600" y="340"/>
                    <a:pt x="593" y="337"/>
                  </a:cubicBezTo>
                  <a:cubicBezTo>
                    <a:pt x="588" y="336"/>
                    <a:pt x="584" y="335"/>
                    <a:pt x="579" y="334"/>
                  </a:cubicBezTo>
                  <a:cubicBezTo>
                    <a:pt x="582" y="335"/>
                    <a:pt x="585" y="336"/>
                    <a:pt x="588" y="338"/>
                  </a:cubicBezTo>
                  <a:cubicBezTo>
                    <a:pt x="588" y="339"/>
                    <a:pt x="587" y="339"/>
                    <a:pt x="586" y="340"/>
                  </a:cubicBezTo>
                  <a:cubicBezTo>
                    <a:pt x="591" y="339"/>
                    <a:pt x="592" y="339"/>
                    <a:pt x="597" y="341"/>
                  </a:cubicBezTo>
                  <a:cubicBezTo>
                    <a:pt x="599" y="343"/>
                    <a:pt x="603" y="346"/>
                    <a:pt x="599" y="348"/>
                  </a:cubicBezTo>
                  <a:cubicBezTo>
                    <a:pt x="595" y="350"/>
                    <a:pt x="593" y="350"/>
                    <a:pt x="588" y="350"/>
                  </a:cubicBezTo>
                  <a:cubicBezTo>
                    <a:pt x="586" y="350"/>
                    <a:pt x="584" y="355"/>
                    <a:pt x="583" y="356"/>
                  </a:cubicBezTo>
                  <a:cubicBezTo>
                    <a:pt x="579" y="362"/>
                    <a:pt x="573" y="369"/>
                    <a:pt x="572" y="376"/>
                  </a:cubicBezTo>
                  <a:cubicBezTo>
                    <a:pt x="570" y="384"/>
                    <a:pt x="569" y="392"/>
                    <a:pt x="567" y="400"/>
                  </a:cubicBezTo>
                  <a:cubicBezTo>
                    <a:pt x="570" y="401"/>
                    <a:pt x="577" y="401"/>
                    <a:pt x="580" y="403"/>
                  </a:cubicBezTo>
                  <a:cubicBezTo>
                    <a:pt x="582" y="406"/>
                    <a:pt x="584" y="415"/>
                    <a:pt x="585" y="419"/>
                  </a:cubicBezTo>
                  <a:cubicBezTo>
                    <a:pt x="588" y="426"/>
                    <a:pt x="589" y="423"/>
                    <a:pt x="596" y="422"/>
                  </a:cubicBezTo>
                  <a:cubicBezTo>
                    <a:pt x="599" y="421"/>
                    <a:pt x="603" y="423"/>
                    <a:pt x="606" y="424"/>
                  </a:cubicBezTo>
                  <a:cubicBezTo>
                    <a:pt x="615" y="428"/>
                    <a:pt x="622" y="431"/>
                    <a:pt x="631" y="437"/>
                  </a:cubicBezTo>
                  <a:cubicBezTo>
                    <a:pt x="633" y="439"/>
                    <a:pt x="638" y="444"/>
                    <a:pt x="642" y="445"/>
                  </a:cubicBezTo>
                  <a:cubicBezTo>
                    <a:pt x="646" y="445"/>
                    <a:pt x="651" y="446"/>
                    <a:pt x="656" y="446"/>
                  </a:cubicBezTo>
                  <a:cubicBezTo>
                    <a:pt x="657" y="447"/>
                    <a:pt x="666" y="446"/>
                    <a:pt x="666" y="448"/>
                  </a:cubicBezTo>
                  <a:cubicBezTo>
                    <a:pt x="666" y="455"/>
                    <a:pt x="666" y="461"/>
                    <a:pt x="666" y="468"/>
                  </a:cubicBezTo>
                  <a:cubicBezTo>
                    <a:pt x="665" y="477"/>
                    <a:pt x="674" y="484"/>
                    <a:pt x="680" y="491"/>
                  </a:cubicBezTo>
                  <a:cubicBezTo>
                    <a:pt x="685" y="497"/>
                    <a:pt x="696" y="485"/>
                    <a:pt x="695" y="480"/>
                  </a:cubicBezTo>
                  <a:cubicBezTo>
                    <a:pt x="694" y="474"/>
                    <a:pt x="693" y="468"/>
                    <a:pt x="692" y="462"/>
                  </a:cubicBezTo>
                  <a:cubicBezTo>
                    <a:pt x="692" y="459"/>
                    <a:pt x="687" y="455"/>
                    <a:pt x="686" y="452"/>
                  </a:cubicBezTo>
                  <a:cubicBezTo>
                    <a:pt x="692" y="448"/>
                    <a:pt x="703" y="444"/>
                    <a:pt x="707" y="439"/>
                  </a:cubicBezTo>
                  <a:cubicBezTo>
                    <a:pt x="710" y="433"/>
                    <a:pt x="711" y="419"/>
                    <a:pt x="707" y="415"/>
                  </a:cubicBezTo>
                  <a:cubicBezTo>
                    <a:pt x="703" y="412"/>
                    <a:pt x="700" y="409"/>
                    <a:pt x="698" y="405"/>
                  </a:cubicBezTo>
                  <a:cubicBezTo>
                    <a:pt x="694" y="400"/>
                    <a:pt x="693" y="401"/>
                    <a:pt x="697" y="397"/>
                  </a:cubicBezTo>
                  <a:cubicBezTo>
                    <a:pt x="702" y="392"/>
                    <a:pt x="703" y="393"/>
                    <a:pt x="701" y="386"/>
                  </a:cubicBezTo>
                  <a:cubicBezTo>
                    <a:pt x="700" y="382"/>
                    <a:pt x="698" y="378"/>
                    <a:pt x="699" y="374"/>
                  </a:cubicBezTo>
                  <a:cubicBezTo>
                    <a:pt x="701" y="368"/>
                    <a:pt x="701" y="366"/>
                    <a:pt x="699" y="360"/>
                  </a:cubicBezTo>
                  <a:cubicBezTo>
                    <a:pt x="698" y="356"/>
                    <a:pt x="700" y="354"/>
                    <a:pt x="705" y="354"/>
                  </a:cubicBezTo>
                  <a:cubicBezTo>
                    <a:pt x="713" y="353"/>
                    <a:pt x="720" y="359"/>
                    <a:pt x="727" y="356"/>
                  </a:cubicBezTo>
                  <a:cubicBezTo>
                    <a:pt x="732" y="354"/>
                    <a:pt x="734" y="356"/>
                    <a:pt x="738" y="359"/>
                  </a:cubicBezTo>
                  <a:cubicBezTo>
                    <a:pt x="740" y="361"/>
                    <a:pt x="746" y="364"/>
                    <a:pt x="747" y="366"/>
                  </a:cubicBezTo>
                  <a:cubicBezTo>
                    <a:pt x="748" y="371"/>
                    <a:pt x="750" y="374"/>
                    <a:pt x="755" y="373"/>
                  </a:cubicBezTo>
                  <a:cubicBezTo>
                    <a:pt x="759" y="373"/>
                    <a:pt x="762" y="375"/>
                    <a:pt x="765" y="376"/>
                  </a:cubicBezTo>
                  <a:cubicBezTo>
                    <a:pt x="763" y="380"/>
                    <a:pt x="762" y="381"/>
                    <a:pt x="763" y="385"/>
                  </a:cubicBezTo>
                  <a:cubicBezTo>
                    <a:pt x="763" y="388"/>
                    <a:pt x="764" y="392"/>
                    <a:pt x="763" y="395"/>
                  </a:cubicBezTo>
                  <a:cubicBezTo>
                    <a:pt x="764" y="395"/>
                    <a:pt x="765" y="396"/>
                    <a:pt x="766" y="395"/>
                  </a:cubicBezTo>
                  <a:cubicBezTo>
                    <a:pt x="764" y="398"/>
                    <a:pt x="759" y="402"/>
                    <a:pt x="762" y="404"/>
                  </a:cubicBezTo>
                  <a:cubicBezTo>
                    <a:pt x="767" y="389"/>
                    <a:pt x="785" y="422"/>
                    <a:pt x="788" y="402"/>
                  </a:cubicBezTo>
                  <a:cubicBezTo>
                    <a:pt x="789" y="403"/>
                    <a:pt x="791" y="403"/>
                    <a:pt x="791" y="404"/>
                  </a:cubicBezTo>
                  <a:cubicBezTo>
                    <a:pt x="793" y="399"/>
                    <a:pt x="797" y="395"/>
                    <a:pt x="796" y="391"/>
                  </a:cubicBezTo>
                  <a:cubicBezTo>
                    <a:pt x="795" y="387"/>
                    <a:pt x="800" y="381"/>
                    <a:pt x="803" y="381"/>
                  </a:cubicBezTo>
                  <a:cubicBezTo>
                    <a:pt x="803" y="383"/>
                    <a:pt x="803" y="385"/>
                    <a:pt x="802" y="387"/>
                  </a:cubicBezTo>
                  <a:cubicBezTo>
                    <a:pt x="810" y="387"/>
                    <a:pt x="815" y="403"/>
                    <a:pt x="819" y="409"/>
                  </a:cubicBezTo>
                  <a:cubicBezTo>
                    <a:pt x="821" y="413"/>
                    <a:pt x="827" y="420"/>
                    <a:pt x="828" y="424"/>
                  </a:cubicBezTo>
                  <a:cubicBezTo>
                    <a:pt x="828" y="426"/>
                    <a:pt x="824" y="429"/>
                    <a:pt x="824" y="432"/>
                  </a:cubicBezTo>
                  <a:cubicBezTo>
                    <a:pt x="824" y="433"/>
                    <a:pt x="828" y="435"/>
                    <a:pt x="829" y="435"/>
                  </a:cubicBezTo>
                  <a:cubicBezTo>
                    <a:pt x="831" y="437"/>
                    <a:pt x="834" y="439"/>
                    <a:pt x="835" y="441"/>
                  </a:cubicBezTo>
                  <a:cubicBezTo>
                    <a:pt x="837" y="443"/>
                    <a:pt x="834" y="445"/>
                    <a:pt x="838" y="446"/>
                  </a:cubicBezTo>
                  <a:cubicBezTo>
                    <a:pt x="844" y="446"/>
                    <a:pt x="846" y="446"/>
                    <a:pt x="851" y="449"/>
                  </a:cubicBezTo>
                  <a:cubicBezTo>
                    <a:pt x="854" y="452"/>
                    <a:pt x="861" y="455"/>
                    <a:pt x="854" y="456"/>
                  </a:cubicBezTo>
                  <a:cubicBezTo>
                    <a:pt x="850" y="457"/>
                    <a:pt x="846" y="458"/>
                    <a:pt x="842" y="460"/>
                  </a:cubicBezTo>
                  <a:cubicBezTo>
                    <a:pt x="844" y="461"/>
                    <a:pt x="847" y="459"/>
                    <a:pt x="850" y="458"/>
                  </a:cubicBezTo>
                  <a:cubicBezTo>
                    <a:pt x="848" y="461"/>
                    <a:pt x="842" y="462"/>
                    <a:pt x="839" y="463"/>
                  </a:cubicBezTo>
                  <a:cubicBezTo>
                    <a:pt x="836" y="464"/>
                    <a:pt x="837" y="470"/>
                    <a:pt x="839" y="468"/>
                  </a:cubicBezTo>
                  <a:cubicBezTo>
                    <a:pt x="840" y="466"/>
                    <a:pt x="841" y="466"/>
                    <a:pt x="843" y="465"/>
                  </a:cubicBezTo>
                  <a:cubicBezTo>
                    <a:pt x="845" y="464"/>
                    <a:pt x="845" y="463"/>
                    <a:pt x="846" y="462"/>
                  </a:cubicBezTo>
                  <a:cubicBezTo>
                    <a:pt x="849" y="461"/>
                    <a:pt x="852" y="460"/>
                    <a:pt x="855" y="460"/>
                  </a:cubicBezTo>
                  <a:cubicBezTo>
                    <a:pt x="853" y="459"/>
                    <a:pt x="853" y="459"/>
                    <a:pt x="852" y="458"/>
                  </a:cubicBezTo>
                  <a:cubicBezTo>
                    <a:pt x="854" y="458"/>
                    <a:pt x="859" y="458"/>
                    <a:pt x="860" y="461"/>
                  </a:cubicBezTo>
                  <a:cubicBezTo>
                    <a:pt x="861" y="464"/>
                    <a:pt x="857" y="464"/>
                    <a:pt x="859" y="467"/>
                  </a:cubicBezTo>
                  <a:cubicBezTo>
                    <a:pt x="862" y="462"/>
                    <a:pt x="865" y="464"/>
                    <a:pt x="869" y="466"/>
                  </a:cubicBezTo>
                  <a:cubicBezTo>
                    <a:pt x="873" y="467"/>
                    <a:pt x="870" y="473"/>
                    <a:pt x="869" y="475"/>
                  </a:cubicBezTo>
                  <a:cubicBezTo>
                    <a:pt x="868" y="479"/>
                    <a:pt x="872" y="480"/>
                    <a:pt x="869" y="485"/>
                  </a:cubicBezTo>
                  <a:cubicBezTo>
                    <a:pt x="868" y="486"/>
                    <a:pt x="862" y="490"/>
                    <a:pt x="860" y="490"/>
                  </a:cubicBezTo>
                  <a:cubicBezTo>
                    <a:pt x="857" y="491"/>
                    <a:pt x="854" y="490"/>
                    <a:pt x="850" y="492"/>
                  </a:cubicBezTo>
                  <a:cubicBezTo>
                    <a:pt x="846" y="493"/>
                    <a:pt x="845" y="495"/>
                    <a:pt x="842" y="498"/>
                  </a:cubicBezTo>
                  <a:cubicBezTo>
                    <a:pt x="837" y="504"/>
                    <a:pt x="832" y="505"/>
                    <a:pt x="824" y="504"/>
                  </a:cubicBezTo>
                  <a:cubicBezTo>
                    <a:pt x="815" y="503"/>
                    <a:pt x="808" y="503"/>
                    <a:pt x="799" y="504"/>
                  </a:cubicBezTo>
                  <a:cubicBezTo>
                    <a:pt x="792" y="504"/>
                    <a:pt x="784" y="502"/>
                    <a:pt x="782" y="511"/>
                  </a:cubicBezTo>
                  <a:cubicBezTo>
                    <a:pt x="782" y="514"/>
                    <a:pt x="775" y="515"/>
                    <a:pt x="773" y="516"/>
                  </a:cubicBezTo>
                  <a:cubicBezTo>
                    <a:pt x="769" y="518"/>
                    <a:pt x="767" y="523"/>
                    <a:pt x="764" y="525"/>
                  </a:cubicBezTo>
                  <a:cubicBezTo>
                    <a:pt x="759" y="531"/>
                    <a:pt x="756" y="537"/>
                    <a:pt x="751" y="541"/>
                  </a:cubicBezTo>
                  <a:cubicBezTo>
                    <a:pt x="761" y="537"/>
                    <a:pt x="766" y="526"/>
                    <a:pt x="776" y="521"/>
                  </a:cubicBezTo>
                  <a:cubicBezTo>
                    <a:pt x="783" y="518"/>
                    <a:pt x="801" y="508"/>
                    <a:pt x="806" y="520"/>
                  </a:cubicBezTo>
                  <a:cubicBezTo>
                    <a:pt x="805" y="519"/>
                    <a:pt x="804" y="519"/>
                    <a:pt x="803" y="519"/>
                  </a:cubicBezTo>
                  <a:cubicBezTo>
                    <a:pt x="808" y="522"/>
                    <a:pt x="802" y="525"/>
                    <a:pt x="799" y="527"/>
                  </a:cubicBezTo>
                  <a:cubicBezTo>
                    <a:pt x="796" y="530"/>
                    <a:pt x="793" y="525"/>
                    <a:pt x="789" y="527"/>
                  </a:cubicBezTo>
                  <a:cubicBezTo>
                    <a:pt x="791" y="528"/>
                    <a:pt x="795" y="532"/>
                    <a:pt x="795" y="532"/>
                  </a:cubicBezTo>
                  <a:cubicBezTo>
                    <a:pt x="797" y="531"/>
                    <a:pt x="799" y="530"/>
                    <a:pt x="802" y="531"/>
                  </a:cubicBezTo>
                  <a:cubicBezTo>
                    <a:pt x="801" y="534"/>
                    <a:pt x="799" y="537"/>
                    <a:pt x="797" y="538"/>
                  </a:cubicBezTo>
                  <a:cubicBezTo>
                    <a:pt x="798" y="538"/>
                    <a:pt x="800" y="538"/>
                    <a:pt x="801" y="538"/>
                  </a:cubicBezTo>
                  <a:cubicBezTo>
                    <a:pt x="799" y="543"/>
                    <a:pt x="804" y="547"/>
                    <a:pt x="808" y="548"/>
                  </a:cubicBezTo>
                  <a:cubicBezTo>
                    <a:pt x="808" y="549"/>
                    <a:pt x="808" y="549"/>
                    <a:pt x="807" y="549"/>
                  </a:cubicBezTo>
                  <a:cubicBezTo>
                    <a:pt x="813" y="552"/>
                    <a:pt x="818" y="555"/>
                    <a:pt x="823" y="551"/>
                  </a:cubicBezTo>
                  <a:cubicBezTo>
                    <a:pt x="824" y="552"/>
                    <a:pt x="824" y="553"/>
                    <a:pt x="824" y="554"/>
                  </a:cubicBezTo>
                  <a:cubicBezTo>
                    <a:pt x="825" y="554"/>
                    <a:pt x="827" y="553"/>
                    <a:pt x="827" y="553"/>
                  </a:cubicBezTo>
                  <a:cubicBezTo>
                    <a:pt x="824" y="548"/>
                    <a:pt x="831" y="542"/>
                    <a:pt x="833" y="538"/>
                  </a:cubicBezTo>
                  <a:cubicBezTo>
                    <a:pt x="838" y="540"/>
                    <a:pt x="835" y="544"/>
                    <a:pt x="834" y="547"/>
                  </a:cubicBezTo>
                  <a:cubicBezTo>
                    <a:pt x="837" y="545"/>
                    <a:pt x="842" y="550"/>
                    <a:pt x="839" y="551"/>
                  </a:cubicBezTo>
                  <a:cubicBezTo>
                    <a:pt x="836" y="553"/>
                    <a:pt x="832" y="555"/>
                    <a:pt x="828" y="554"/>
                  </a:cubicBezTo>
                  <a:cubicBezTo>
                    <a:pt x="829" y="555"/>
                    <a:pt x="829" y="556"/>
                    <a:pt x="830" y="557"/>
                  </a:cubicBezTo>
                  <a:cubicBezTo>
                    <a:pt x="826" y="559"/>
                    <a:pt x="821" y="561"/>
                    <a:pt x="816" y="563"/>
                  </a:cubicBezTo>
                  <a:cubicBezTo>
                    <a:pt x="814" y="564"/>
                    <a:pt x="812" y="564"/>
                    <a:pt x="811" y="565"/>
                  </a:cubicBezTo>
                  <a:cubicBezTo>
                    <a:pt x="809" y="567"/>
                    <a:pt x="808" y="563"/>
                    <a:pt x="807" y="564"/>
                  </a:cubicBezTo>
                  <a:cubicBezTo>
                    <a:pt x="804" y="567"/>
                    <a:pt x="801" y="572"/>
                    <a:pt x="797" y="575"/>
                  </a:cubicBezTo>
                  <a:cubicBezTo>
                    <a:pt x="795" y="577"/>
                    <a:pt x="793" y="574"/>
                    <a:pt x="791" y="574"/>
                  </a:cubicBezTo>
                  <a:cubicBezTo>
                    <a:pt x="786" y="567"/>
                    <a:pt x="798" y="561"/>
                    <a:pt x="802" y="558"/>
                  </a:cubicBezTo>
                  <a:cubicBezTo>
                    <a:pt x="805" y="556"/>
                    <a:pt x="804" y="558"/>
                    <a:pt x="805" y="559"/>
                  </a:cubicBezTo>
                  <a:cubicBezTo>
                    <a:pt x="808" y="562"/>
                    <a:pt x="809" y="558"/>
                    <a:pt x="812" y="556"/>
                  </a:cubicBezTo>
                  <a:cubicBezTo>
                    <a:pt x="809" y="556"/>
                    <a:pt x="805" y="555"/>
                    <a:pt x="802" y="557"/>
                  </a:cubicBezTo>
                  <a:cubicBezTo>
                    <a:pt x="802" y="555"/>
                    <a:pt x="803" y="553"/>
                    <a:pt x="804" y="552"/>
                  </a:cubicBezTo>
                  <a:cubicBezTo>
                    <a:pt x="801" y="551"/>
                    <a:pt x="796" y="556"/>
                    <a:pt x="793" y="558"/>
                  </a:cubicBezTo>
                  <a:cubicBezTo>
                    <a:pt x="791" y="559"/>
                    <a:pt x="791" y="556"/>
                    <a:pt x="789" y="559"/>
                  </a:cubicBezTo>
                  <a:cubicBezTo>
                    <a:pt x="788" y="560"/>
                    <a:pt x="785" y="559"/>
                    <a:pt x="783" y="559"/>
                  </a:cubicBezTo>
                  <a:cubicBezTo>
                    <a:pt x="786" y="567"/>
                    <a:pt x="773" y="564"/>
                    <a:pt x="771" y="568"/>
                  </a:cubicBezTo>
                  <a:cubicBezTo>
                    <a:pt x="771" y="567"/>
                    <a:pt x="770" y="566"/>
                    <a:pt x="770" y="566"/>
                  </a:cubicBezTo>
                  <a:cubicBezTo>
                    <a:pt x="768" y="570"/>
                    <a:pt x="766" y="570"/>
                    <a:pt x="762" y="572"/>
                  </a:cubicBezTo>
                  <a:cubicBezTo>
                    <a:pt x="759" y="573"/>
                    <a:pt x="759" y="575"/>
                    <a:pt x="758" y="577"/>
                  </a:cubicBezTo>
                  <a:cubicBezTo>
                    <a:pt x="757" y="582"/>
                    <a:pt x="749" y="595"/>
                    <a:pt x="759" y="594"/>
                  </a:cubicBezTo>
                  <a:cubicBezTo>
                    <a:pt x="759" y="593"/>
                    <a:pt x="759" y="593"/>
                    <a:pt x="759" y="592"/>
                  </a:cubicBezTo>
                  <a:cubicBezTo>
                    <a:pt x="759" y="593"/>
                    <a:pt x="760" y="594"/>
                    <a:pt x="761" y="594"/>
                  </a:cubicBezTo>
                  <a:cubicBezTo>
                    <a:pt x="758" y="597"/>
                    <a:pt x="754" y="595"/>
                    <a:pt x="751" y="594"/>
                  </a:cubicBezTo>
                  <a:cubicBezTo>
                    <a:pt x="750" y="594"/>
                    <a:pt x="750" y="598"/>
                    <a:pt x="748" y="598"/>
                  </a:cubicBezTo>
                  <a:cubicBezTo>
                    <a:pt x="740" y="599"/>
                    <a:pt x="737" y="599"/>
                    <a:pt x="731" y="604"/>
                  </a:cubicBezTo>
                  <a:cubicBezTo>
                    <a:pt x="735" y="603"/>
                    <a:pt x="739" y="601"/>
                    <a:pt x="743" y="600"/>
                  </a:cubicBezTo>
                  <a:cubicBezTo>
                    <a:pt x="743" y="601"/>
                    <a:pt x="742" y="601"/>
                    <a:pt x="742" y="601"/>
                  </a:cubicBezTo>
                  <a:cubicBezTo>
                    <a:pt x="743" y="601"/>
                    <a:pt x="744" y="602"/>
                    <a:pt x="746" y="601"/>
                  </a:cubicBezTo>
                  <a:cubicBezTo>
                    <a:pt x="743" y="603"/>
                    <a:pt x="740" y="605"/>
                    <a:pt x="737" y="605"/>
                  </a:cubicBezTo>
                  <a:cubicBezTo>
                    <a:pt x="734" y="605"/>
                    <a:pt x="729" y="604"/>
                    <a:pt x="728" y="607"/>
                  </a:cubicBezTo>
                  <a:cubicBezTo>
                    <a:pt x="734" y="608"/>
                    <a:pt x="725" y="621"/>
                    <a:pt x="722" y="623"/>
                  </a:cubicBezTo>
                  <a:cubicBezTo>
                    <a:pt x="724" y="620"/>
                    <a:pt x="719" y="618"/>
                    <a:pt x="718" y="615"/>
                  </a:cubicBezTo>
                  <a:cubicBezTo>
                    <a:pt x="718" y="619"/>
                    <a:pt x="723" y="624"/>
                    <a:pt x="721" y="628"/>
                  </a:cubicBezTo>
                  <a:cubicBezTo>
                    <a:pt x="719" y="632"/>
                    <a:pt x="716" y="636"/>
                    <a:pt x="715" y="640"/>
                  </a:cubicBezTo>
                  <a:cubicBezTo>
                    <a:pt x="714" y="640"/>
                    <a:pt x="714" y="640"/>
                    <a:pt x="714" y="640"/>
                  </a:cubicBezTo>
                  <a:cubicBezTo>
                    <a:pt x="714" y="637"/>
                    <a:pt x="716" y="635"/>
                    <a:pt x="717" y="632"/>
                  </a:cubicBezTo>
                  <a:cubicBezTo>
                    <a:pt x="715" y="631"/>
                    <a:pt x="716" y="627"/>
                    <a:pt x="712" y="628"/>
                  </a:cubicBezTo>
                  <a:cubicBezTo>
                    <a:pt x="713" y="626"/>
                    <a:pt x="713" y="623"/>
                    <a:pt x="714" y="620"/>
                  </a:cubicBezTo>
                  <a:cubicBezTo>
                    <a:pt x="714" y="620"/>
                    <a:pt x="716" y="615"/>
                    <a:pt x="714" y="617"/>
                  </a:cubicBezTo>
                  <a:cubicBezTo>
                    <a:pt x="708" y="621"/>
                    <a:pt x="710" y="624"/>
                    <a:pt x="711" y="631"/>
                  </a:cubicBezTo>
                  <a:cubicBezTo>
                    <a:pt x="710" y="629"/>
                    <a:pt x="708" y="628"/>
                    <a:pt x="706" y="628"/>
                  </a:cubicBezTo>
                  <a:cubicBezTo>
                    <a:pt x="707" y="630"/>
                    <a:pt x="711" y="631"/>
                    <a:pt x="712" y="633"/>
                  </a:cubicBezTo>
                  <a:cubicBezTo>
                    <a:pt x="713" y="634"/>
                    <a:pt x="711" y="639"/>
                    <a:pt x="711" y="641"/>
                  </a:cubicBezTo>
                  <a:cubicBezTo>
                    <a:pt x="712" y="644"/>
                    <a:pt x="716" y="642"/>
                    <a:pt x="715" y="647"/>
                  </a:cubicBezTo>
                  <a:cubicBezTo>
                    <a:pt x="714" y="651"/>
                    <a:pt x="712" y="650"/>
                    <a:pt x="708" y="652"/>
                  </a:cubicBezTo>
                  <a:cubicBezTo>
                    <a:pt x="711" y="652"/>
                    <a:pt x="716" y="651"/>
                    <a:pt x="716" y="655"/>
                  </a:cubicBezTo>
                  <a:cubicBezTo>
                    <a:pt x="715" y="657"/>
                    <a:pt x="709" y="657"/>
                    <a:pt x="708" y="657"/>
                  </a:cubicBezTo>
                  <a:cubicBezTo>
                    <a:pt x="709" y="658"/>
                    <a:pt x="709" y="658"/>
                    <a:pt x="710" y="659"/>
                  </a:cubicBezTo>
                  <a:cubicBezTo>
                    <a:pt x="709" y="659"/>
                    <a:pt x="708" y="660"/>
                    <a:pt x="707" y="660"/>
                  </a:cubicBezTo>
                  <a:cubicBezTo>
                    <a:pt x="708" y="664"/>
                    <a:pt x="710" y="661"/>
                    <a:pt x="712" y="662"/>
                  </a:cubicBezTo>
                  <a:cubicBezTo>
                    <a:pt x="711" y="663"/>
                    <a:pt x="709" y="664"/>
                    <a:pt x="707" y="665"/>
                  </a:cubicBezTo>
                  <a:cubicBezTo>
                    <a:pt x="706" y="665"/>
                    <a:pt x="704" y="663"/>
                    <a:pt x="703" y="664"/>
                  </a:cubicBezTo>
                  <a:cubicBezTo>
                    <a:pt x="701" y="665"/>
                    <a:pt x="699" y="670"/>
                    <a:pt x="698" y="672"/>
                  </a:cubicBezTo>
                  <a:cubicBezTo>
                    <a:pt x="697" y="673"/>
                    <a:pt x="693" y="673"/>
                    <a:pt x="692" y="675"/>
                  </a:cubicBezTo>
                  <a:cubicBezTo>
                    <a:pt x="690" y="677"/>
                    <a:pt x="688" y="680"/>
                    <a:pt x="686" y="681"/>
                  </a:cubicBezTo>
                  <a:cubicBezTo>
                    <a:pt x="678" y="686"/>
                    <a:pt x="677" y="688"/>
                    <a:pt x="673" y="696"/>
                  </a:cubicBezTo>
                  <a:cubicBezTo>
                    <a:pt x="671" y="701"/>
                    <a:pt x="672" y="708"/>
                    <a:pt x="674" y="712"/>
                  </a:cubicBezTo>
                  <a:cubicBezTo>
                    <a:pt x="677" y="719"/>
                    <a:pt x="679" y="725"/>
                    <a:pt x="682" y="733"/>
                  </a:cubicBezTo>
                  <a:cubicBezTo>
                    <a:pt x="683" y="737"/>
                    <a:pt x="684" y="747"/>
                    <a:pt x="681" y="750"/>
                  </a:cubicBezTo>
                  <a:cubicBezTo>
                    <a:pt x="679" y="752"/>
                    <a:pt x="677" y="755"/>
                    <a:pt x="675" y="752"/>
                  </a:cubicBezTo>
                  <a:cubicBezTo>
                    <a:pt x="674" y="750"/>
                    <a:pt x="669" y="746"/>
                    <a:pt x="669" y="746"/>
                  </a:cubicBezTo>
                  <a:cubicBezTo>
                    <a:pt x="668" y="742"/>
                    <a:pt x="667" y="740"/>
                    <a:pt x="666" y="737"/>
                  </a:cubicBezTo>
                  <a:cubicBezTo>
                    <a:pt x="664" y="734"/>
                    <a:pt x="663" y="733"/>
                    <a:pt x="664" y="729"/>
                  </a:cubicBezTo>
                  <a:cubicBezTo>
                    <a:pt x="663" y="729"/>
                    <a:pt x="662" y="730"/>
                    <a:pt x="662" y="730"/>
                  </a:cubicBezTo>
                  <a:cubicBezTo>
                    <a:pt x="661" y="726"/>
                    <a:pt x="665" y="719"/>
                    <a:pt x="660" y="716"/>
                  </a:cubicBezTo>
                  <a:cubicBezTo>
                    <a:pt x="656" y="713"/>
                    <a:pt x="654" y="707"/>
                    <a:pt x="649" y="709"/>
                  </a:cubicBezTo>
                  <a:cubicBezTo>
                    <a:pt x="646" y="710"/>
                    <a:pt x="644" y="712"/>
                    <a:pt x="641" y="710"/>
                  </a:cubicBezTo>
                  <a:cubicBezTo>
                    <a:pt x="639" y="709"/>
                    <a:pt x="636" y="706"/>
                    <a:pt x="634" y="705"/>
                  </a:cubicBezTo>
                  <a:cubicBezTo>
                    <a:pt x="629" y="704"/>
                    <a:pt x="622" y="710"/>
                    <a:pt x="621" y="702"/>
                  </a:cubicBezTo>
                  <a:cubicBezTo>
                    <a:pt x="620" y="709"/>
                    <a:pt x="606" y="704"/>
                    <a:pt x="602" y="707"/>
                  </a:cubicBezTo>
                  <a:cubicBezTo>
                    <a:pt x="605" y="708"/>
                    <a:pt x="616" y="709"/>
                    <a:pt x="608" y="713"/>
                  </a:cubicBezTo>
                  <a:cubicBezTo>
                    <a:pt x="608" y="713"/>
                    <a:pt x="613" y="715"/>
                    <a:pt x="613" y="716"/>
                  </a:cubicBezTo>
                  <a:cubicBezTo>
                    <a:pt x="614" y="718"/>
                    <a:pt x="612" y="719"/>
                    <a:pt x="610" y="718"/>
                  </a:cubicBezTo>
                  <a:cubicBezTo>
                    <a:pt x="611" y="716"/>
                    <a:pt x="607" y="714"/>
                    <a:pt x="605" y="713"/>
                  </a:cubicBezTo>
                  <a:cubicBezTo>
                    <a:pt x="605" y="715"/>
                    <a:pt x="604" y="716"/>
                    <a:pt x="604" y="718"/>
                  </a:cubicBezTo>
                  <a:cubicBezTo>
                    <a:pt x="602" y="713"/>
                    <a:pt x="601" y="718"/>
                    <a:pt x="598" y="716"/>
                  </a:cubicBezTo>
                  <a:cubicBezTo>
                    <a:pt x="595" y="713"/>
                    <a:pt x="593" y="711"/>
                    <a:pt x="589" y="712"/>
                  </a:cubicBezTo>
                  <a:cubicBezTo>
                    <a:pt x="587" y="713"/>
                    <a:pt x="584" y="711"/>
                    <a:pt x="582" y="710"/>
                  </a:cubicBezTo>
                  <a:cubicBezTo>
                    <a:pt x="578" y="709"/>
                    <a:pt x="572" y="713"/>
                    <a:pt x="568" y="715"/>
                  </a:cubicBezTo>
                  <a:cubicBezTo>
                    <a:pt x="562" y="717"/>
                    <a:pt x="547" y="728"/>
                    <a:pt x="547" y="737"/>
                  </a:cubicBezTo>
                  <a:cubicBezTo>
                    <a:pt x="547" y="740"/>
                    <a:pt x="550" y="743"/>
                    <a:pt x="551" y="746"/>
                  </a:cubicBezTo>
                  <a:cubicBezTo>
                    <a:pt x="551" y="747"/>
                    <a:pt x="549" y="750"/>
                    <a:pt x="549" y="752"/>
                  </a:cubicBezTo>
                  <a:cubicBezTo>
                    <a:pt x="547" y="757"/>
                    <a:pt x="545" y="762"/>
                    <a:pt x="545" y="767"/>
                  </a:cubicBezTo>
                  <a:cubicBezTo>
                    <a:pt x="545" y="780"/>
                    <a:pt x="547" y="789"/>
                    <a:pt x="554" y="800"/>
                  </a:cubicBezTo>
                  <a:cubicBezTo>
                    <a:pt x="558" y="807"/>
                    <a:pt x="560" y="811"/>
                    <a:pt x="567" y="813"/>
                  </a:cubicBezTo>
                  <a:cubicBezTo>
                    <a:pt x="568" y="813"/>
                    <a:pt x="570" y="817"/>
                    <a:pt x="572" y="817"/>
                  </a:cubicBezTo>
                  <a:cubicBezTo>
                    <a:pt x="574" y="815"/>
                    <a:pt x="577" y="814"/>
                    <a:pt x="580" y="813"/>
                  </a:cubicBezTo>
                  <a:cubicBezTo>
                    <a:pt x="583" y="812"/>
                    <a:pt x="585" y="812"/>
                    <a:pt x="588" y="812"/>
                  </a:cubicBezTo>
                  <a:cubicBezTo>
                    <a:pt x="590" y="811"/>
                    <a:pt x="591" y="814"/>
                    <a:pt x="592" y="814"/>
                  </a:cubicBezTo>
                  <a:cubicBezTo>
                    <a:pt x="593" y="813"/>
                    <a:pt x="595" y="813"/>
                    <a:pt x="596" y="812"/>
                  </a:cubicBezTo>
                  <a:cubicBezTo>
                    <a:pt x="597" y="811"/>
                    <a:pt x="595" y="810"/>
                    <a:pt x="596" y="809"/>
                  </a:cubicBezTo>
                  <a:cubicBezTo>
                    <a:pt x="598" y="807"/>
                    <a:pt x="600" y="806"/>
                    <a:pt x="600" y="802"/>
                  </a:cubicBezTo>
                  <a:cubicBezTo>
                    <a:pt x="602" y="797"/>
                    <a:pt x="602" y="791"/>
                    <a:pt x="607" y="788"/>
                  </a:cubicBezTo>
                  <a:cubicBezTo>
                    <a:pt x="610" y="787"/>
                    <a:pt x="618" y="785"/>
                    <a:pt x="620" y="786"/>
                  </a:cubicBezTo>
                  <a:cubicBezTo>
                    <a:pt x="623" y="786"/>
                    <a:pt x="633" y="784"/>
                    <a:pt x="630" y="791"/>
                  </a:cubicBezTo>
                  <a:cubicBezTo>
                    <a:pt x="629" y="794"/>
                    <a:pt x="625" y="802"/>
                    <a:pt x="623" y="803"/>
                  </a:cubicBezTo>
                  <a:cubicBezTo>
                    <a:pt x="624" y="803"/>
                    <a:pt x="623" y="804"/>
                    <a:pt x="626" y="804"/>
                  </a:cubicBezTo>
                  <a:cubicBezTo>
                    <a:pt x="625" y="805"/>
                    <a:pt x="624" y="806"/>
                    <a:pt x="623" y="806"/>
                  </a:cubicBezTo>
                  <a:cubicBezTo>
                    <a:pt x="624" y="807"/>
                    <a:pt x="624" y="807"/>
                    <a:pt x="624" y="807"/>
                  </a:cubicBezTo>
                  <a:cubicBezTo>
                    <a:pt x="624" y="807"/>
                    <a:pt x="624" y="806"/>
                    <a:pt x="625" y="806"/>
                  </a:cubicBezTo>
                  <a:cubicBezTo>
                    <a:pt x="624" y="809"/>
                    <a:pt x="623" y="813"/>
                    <a:pt x="622" y="816"/>
                  </a:cubicBezTo>
                  <a:cubicBezTo>
                    <a:pt x="621" y="815"/>
                    <a:pt x="620" y="813"/>
                    <a:pt x="621" y="810"/>
                  </a:cubicBezTo>
                  <a:cubicBezTo>
                    <a:pt x="620" y="811"/>
                    <a:pt x="619" y="813"/>
                    <a:pt x="618" y="814"/>
                  </a:cubicBezTo>
                  <a:cubicBezTo>
                    <a:pt x="623" y="814"/>
                    <a:pt x="618" y="823"/>
                    <a:pt x="619" y="826"/>
                  </a:cubicBezTo>
                  <a:cubicBezTo>
                    <a:pt x="620" y="829"/>
                    <a:pt x="616" y="834"/>
                    <a:pt x="614" y="836"/>
                  </a:cubicBezTo>
                  <a:cubicBezTo>
                    <a:pt x="620" y="838"/>
                    <a:pt x="626" y="836"/>
                    <a:pt x="633" y="837"/>
                  </a:cubicBezTo>
                  <a:cubicBezTo>
                    <a:pt x="635" y="838"/>
                    <a:pt x="637" y="835"/>
                    <a:pt x="640" y="836"/>
                  </a:cubicBezTo>
                  <a:cubicBezTo>
                    <a:pt x="643" y="836"/>
                    <a:pt x="647" y="836"/>
                    <a:pt x="650" y="837"/>
                  </a:cubicBezTo>
                  <a:cubicBezTo>
                    <a:pt x="655" y="840"/>
                    <a:pt x="659" y="844"/>
                    <a:pt x="658" y="850"/>
                  </a:cubicBezTo>
                  <a:cubicBezTo>
                    <a:pt x="657" y="855"/>
                    <a:pt x="657" y="859"/>
                    <a:pt x="656" y="863"/>
                  </a:cubicBezTo>
                  <a:cubicBezTo>
                    <a:pt x="656" y="866"/>
                    <a:pt x="654" y="868"/>
                    <a:pt x="653" y="870"/>
                  </a:cubicBezTo>
                  <a:cubicBezTo>
                    <a:pt x="652" y="882"/>
                    <a:pt x="666" y="901"/>
                    <a:pt x="676" y="897"/>
                  </a:cubicBezTo>
                  <a:cubicBezTo>
                    <a:pt x="683" y="894"/>
                    <a:pt x="686" y="891"/>
                    <a:pt x="693" y="893"/>
                  </a:cubicBezTo>
                  <a:cubicBezTo>
                    <a:pt x="700" y="895"/>
                    <a:pt x="702" y="899"/>
                    <a:pt x="707" y="904"/>
                  </a:cubicBezTo>
                  <a:cubicBezTo>
                    <a:pt x="707" y="896"/>
                    <a:pt x="717" y="885"/>
                    <a:pt x="721" y="878"/>
                  </a:cubicBezTo>
                  <a:cubicBezTo>
                    <a:pt x="722" y="876"/>
                    <a:pt x="730" y="875"/>
                    <a:pt x="732" y="874"/>
                  </a:cubicBezTo>
                  <a:cubicBezTo>
                    <a:pt x="738" y="872"/>
                    <a:pt x="743" y="870"/>
                    <a:pt x="749" y="868"/>
                  </a:cubicBezTo>
                  <a:cubicBezTo>
                    <a:pt x="754" y="866"/>
                    <a:pt x="763" y="871"/>
                    <a:pt x="768" y="872"/>
                  </a:cubicBezTo>
                  <a:cubicBezTo>
                    <a:pt x="781" y="875"/>
                    <a:pt x="794" y="878"/>
                    <a:pt x="808" y="881"/>
                  </a:cubicBezTo>
                  <a:cubicBezTo>
                    <a:pt x="815" y="883"/>
                    <a:pt x="822" y="883"/>
                    <a:pt x="828" y="888"/>
                  </a:cubicBezTo>
                  <a:cubicBezTo>
                    <a:pt x="838" y="898"/>
                    <a:pt x="848" y="908"/>
                    <a:pt x="858" y="918"/>
                  </a:cubicBezTo>
                  <a:cubicBezTo>
                    <a:pt x="865" y="924"/>
                    <a:pt x="879" y="924"/>
                    <a:pt x="887" y="926"/>
                  </a:cubicBezTo>
                  <a:cubicBezTo>
                    <a:pt x="895" y="928"/>
                    <a:pt x="901" y="941"/>
                    <a:pt x="906" y="947"/>
                  </a:cubicBezTo>
                  <a:cubicBezTo>
                    <a:pt x="911" y="954"/>
                    <a:pt x="916" y="960"/>
                    <a:pt x="921" y="967"/>
                  </a:cubicBezTo>
                  <a:cubicBezTo>
                    <a:pt x="922" y="968"/>
                    <a:pt x="925" y="974"/>
                    <a:pt x="927" y="974"/>
                  </a:cubicBezTo>
                  <a:cubicBezTo>
                    <a:pt x="937" y="978"/>
                    <a:pt x="948" y="982"/>
                    <a:pt x="958" y="986"/>
                  </a:cubicBezTo>
                  <a:cubicBezTo>
                    <a:pt x="969" y="990"/>
                    <a:pt x="980" y="993"/>
                    <a:pt x="990" y="997"/>
                  </a:cubicBezTo>
                  <a:cubicBezTo>
                    <a:pt x="999" y="1000"/>
                    <a:pt x="1008" y="1010"/>
                    <a:pt x="1016" y="1016"/>
                  </a:cubicBezTo>
                  <a:cubicBezTo>
                    <a:pt x="1017" y="1016"/>
                    <a:pt x="1027" y="1016"/>
                    <a:pt x="1027" y="1017"/>
                  </a:cubicBezTo>
                  <a:cubicBezTo>
                    <a:pt x="1029" y="1022"/>
                    <a:pt x="1030" y="1027"/>
                    <a:pt x="1031" y="1031"/>
                  </a:cubicBezTo>
                  <a:close/>
                  <a:moveTo>
                    <a:pt x="690" y="580"/>
                  </a:moveTo>
                  <a:cubicBezTo>
                    <a:pt x="690" y="583"/>
                    <a:pt x="680" y="586"/>
                    <a:pt x="677" y="585"/>
                  </a:cubicBezTo>
                  <a:cubicBezTo>
                    <a:pt x="672" y="585"/>
                    <a:pt x="671" y="585"/>
                    <a:pt x="668" y="589"/>
                  </a:cubicBezTo>
                  <a:cubicBezTo>
                    <a:pt x="665" y="591"/>
                    <a:pt x="664" y="593"/>
                    <a:pt x="660" y="592"/>
                  </a:cubicBezTo>
                  <a:cubicBezTo>
                    <a:pt x="661" y="589"/>
                    <a:pt x="663" y="588"/>
                    <a:pt x="665" y="587"/>
                  </a:cubicBezTo>
                  <a:cubicBezTo>
                    <a:pt x="664" y="585"/>
                    <a:pt x="663" y="587"/>
                    <a:pt x="663" y="584"/>
                  </a:cubicBezTo>
                  <a:cubicBezTo>
                    <a:pt x="660" y="588"/>
                    <a:pt x="658" y="590"/>
                    <a:pt x="656" y="594"/>
                  </a:cubicBezTo>
                  <a:cubicBezTo>
                    <a:pt x="658" y="595"/>
                    <a:pt x="660" y="595"/>
                    <a:pt x="661" y="596"/>
                  </a:cubicBezTo>
                  <a:cubicBezTo>
                    <a:pt x="661" y="596"/>
                    <a:pt x="661" y="597"/>
                    <a:pt x="660" y="597"/>
                  </a:cubicBezTo>
                  <a:cubicBezTo>
                    <a:pt x="667" y="598"/>
                    <a:pt x="670" y="595"/>
                    <a:pt x="676" y="592"/>
                  </a:cubicBezTo>
                  <a:cubicBezTo>
                    <a:pt x="682" y="590"/>
                    <a:pt x="686" y="587"/>
                    <a:pt x="692" y="583"/>
                  </a:cubicBezTo>
                  <a:cubicBezTo>
                    <a:pt x="692" y="582"/>
                    <a:pt x="692" y="581"/>
                    <a:pt x="690" y="580"/>
                  </a:cubicBezTo>
                  <a:close/>
                  <a:moveTo>
                    <a:pt x="700" y="577"/>
                  </a:moveTo>
                  <a:cubicBezTo>
                    <a:pt x="705" y="583"/>
                    <a:pt x="717" y="573"/>
                    <a:pt x="711" y="570"/>
                  </a:cubicBezTo>
                  <a:cubicBezTo>
                    <a:pt x="712" y="569"/>
                    <a:pt x="714" y="567"/>
                    <a:pt x="716" y="566"/>
                  </a:cubicBezTo>
                  <a:cubicBezTo>
                    <a:pt x="712" y="567"/>
                    <a:pt x="705" y="573"/>
                    <a:pt x="703" y="571"/>
                  </a:cubicBezTo>
                  <a:cubicBezTo>
                    <a:pt x="699" y="570"/>
                    <a:pt x="693" y="572"/>
                    <a:pt x="689" y="573"/>
                  </a:cubicBezTo>
                  <a:cubicBezTo>
                    <a:pt x="679" y="585"/>
                    <a:pt x="696" y="574"/>
                    <a:pt x="700" y="577"/>
                  </a:cubicBezTo>
                  <a:close/>
                  <a:moveTo>
                    <a:pt x="590" y="541"/>
                  </a:moveTo>
                  <a:cubicBezTo>
                    <a:pt x="593" y="543"/>
                    <a:pt x="596" y="541"/>
                    <a:pt x="599" y="540"/>
                  </a:cubicBezTo>
                  <a:cubicBezTo>
                    <a:pt x="599" y="540"/>
                    <a:pt x="599" y="541"/>
                    <a:pt x="599" y="542"/>
                  </a:cubicBezTo>
                  <a:cubicBezTo>
                    <a:pt x="606" y="546"/>
                    <a:pt x="617" y="530"/>
                    <a:pt x="623" y="535"/>
                  </a:cubicBezTo>
                  <a:cubicBezTo>
                    <a:pt x="620" y="535"/>
                    <a:pt x="618" y="538"/>
                    <a:pt x="617" y="541"/>
                  </a:cubicBezTo>
                  <a:cubicBezTo>
                    <a:pt x="620" y="540"/>
                    <a:pt x="622" y="539"/>
                    <a:pt x="624" y="542"/>
                  </a:cubicBezTo>
                  <a:cubicBezTo>
                    <a:pt x="626" y="545"/>
                    <a:pt x="628" y="543"/>
                    <a:pt x="630" y="545"/>
                  </a:cubicBezTo>
                  <a:cubicBezTo>
                    <a:pt x="631" y="545"/>
                    <a:pt x="643" y="541"/>
                    <a:pt x="644" y="541"/>
                  </a:cubicBezTo>
                  <a:cubicBezTo>
                    <a:pt x="643" y="545"/>
                    <a:pt x="647" y="544"/>
                    <a:pt x="649" y="545"/>
                  </a:cubicBezTo>
                  <a:cubicBezTo>
                    <a:pt x="650" y="545"/>
                    <a:pt x="651" y="548"/>
                    <a:pt x="653" y="550"/>
                  </a:cubicBezTo>
                  <a:cubicBezTo>
                    <a:pt x="650" y="549"/>
                    <a:pt x="647" y="548"/>
                    <a:pt x="646" y="551"/>
                  </a:cubicBezTo>
                  <a:cubicBezTo>
                    <a:pt x="642" y="547"/>
                    <a:pt x="634" y="549"/>
                    <a:pt x="632" y="554"/>
                  </a:cubicBezTo>
                  <a:cubicBezTo>
                    <a:pt x="631" y="553"/>
                    <a:pt x="631" y="553"/>
                    <a:pt x="631" y="553"/>
                  </a:cubicBezTo>
                  <a:cubicBezTo>
                    <a:pt x="631" y="552"/>
                    <a:pt x="632" y="552"/>
                    <a:pt x="632" y="551"/>
                  </a:cubicBezTo>
                  <a:cubicBezTo>
                    <a:pt x="631" y="552"/>
                    <a:pt x="630" y="552"/>
                    <a:pt x="629" y="553"/>
                  </a:cubicBezTo>
                  <a:cubicBezTo>
                    <a:pt x="629" y="552"/>
                    <a:pt x="629" y="551"/>
                    <a:pt x="629" y="551"/>
                  </a:cubicBezTo>
                  <a:cubicBezTo>
                    <a:pt x="626" y="553"/>
                    <a:pt x="622" y="561"/>
                    <a:pt x="621" y="564"/>
                  </a:cubicBezTo>
                  <a:cubicBezTo>
                    <a:pt x="624" y="565"/>
                    <a:pt x="625" y="559"/>
                    <a:pt x="628" y="557"/>
                  </a:cubicBezTo>
                  <a:cubicBezTo>
                    <a:pt x="628" y="560"/>
                    <a:pt x="626" y="565"/>
                    <a:pt x="625" y="568"/>
                  </a:cubicBezTo>
                  <a:cubicBezTo>
                    <a:pt x="624" y="572"/>
                    <a:pt x="622" y="576"/>
                    <a:pt x="622" y="580"/>
                  </a:cubicBezTo>
                  <a:cubicBezTo>
                    <a:pt x="622" y="587"/>
                    <a:pt x="626" y="604"/>
                    <a:pt x="632" y="590"/>
                  </a:cubicBezTo>
                  <a:cubicBezTo>
                    <a:pt x="636" y="584"/>
                    <a:pt x="634" y="579"/>
                    <a:pt x="633" y="572"/>
                  </a:cubicBezTo>
                  <a:cubicBezTo>
                    <a:pt x="632" y="564"/>
                    <a:pt x="637" y="563"/>
                    <a:pt x="640" y="558"/>
                  </a:cubicBezTo>
                  <a:cubicBezTo>
                    <a:pt x="639" y="560"/>
                    <a:pt x="640" y="561"/>
                    <a:pt x="639" y="562"/>
                  </a:cubicBezTo>
                  <a:cubicBezTo>
                    <a:pt x="642" y="560"/>
                    <a:pt x="641" y="556"/>
                    <a:pt x="645" y="556"/>
                  </a:cubicBezTo>
                  <a:cubicBezTo>
                    <a:pt x="641" y="551"/>
                    <a:pt x="649" y="552"/>
                    <a:pt x="651" y="554"/>
                  </a:cubicBezTo>
                  <a:cubicBezTo>
                    <a:pt x="653" y="557"/>
                    <a:pt x="657" y="556"/>
                    <a:pt x="658" y="560"/>
                  </a:cubicBezTo>
                  <a:cubicBezTo>
                    <a:pt x="657" y="560"/>
                    <a:pt x="657" y="560"/>
                    <a:pt x="656" y="560"/>
                  </a:cubicBezTo>
                  <a:cubicBezTo>
                    <a:pt x="658" y="562"/>
                    <a:pt x="658" y="566"/>
                    <a:pt x="656" y="568"/>
                  </a:cubicBezTo>
                  <a:cubicBezTo>
                    <a:pt x="655" y="568"/>
                    <a:pt x="652" y="572"/>
                    <a:pt x="652" y="573"/>
                  </a:cubicBezTo>
                  <a:cubicBezTo>
                    <a:pt x="653" y="576"/>
                    <a:pt x="659" y="570"/>
                    <a:pt x="660" y="570"/>
                  </a:cubicBezTo>
                  <a:cubicBezTo>
                    <a:pt x="664" y="571"/>
                    <a:pt x="664" y="579"/>
                    <a:pt x="664" y="581"/>
                  </a:cubicBezTo>
                  <a:cubicBezTo>
                    <a:pt x="666" y="579"/>
                    <a:pt x="668" y="577"/>
                    <a:pt x="670" y="575"/>
                  </a:cubicBezTo>
                  <a:cubicBezTo>
                    <a:pt x="671" y="574"/>
                    <a:pt x="670" y="571"/>
                    <a:pt x="670" y="569"/>
                  </a:cubicBezTo>
                  <a:cubicBezTo>
                    <a:pt x="671" y="565"/>
                    <a:pt x="675" y="561"/>
                    <a:pt x="670" y="558"/>
                  </a:cubicBezTo>
                  <a:cubicBezTo>
                    <a:pt x="674" y="556"/>
                    <a:pt x="672" y="561"/>
                    <a:pt x="675" y="561"/>
                  </a:cubicBezTo>
                  <a:cubicBezTo>
                    <a:pt x="675" y="562"/>
                    <a:pt x="675" y="562"/>
                    <a:pt x="674" y="563"/>
                  </a:cubicBezTo>
                  <a:cubicBezTo>
                    <a:pt x="675" y="564"/>
                    <a:pt x="675" y="563"/>
                    <a:pt x="676" y="564"/>
                  </a:cubicBezTo>
                  <a:cubicBezTo>
                    <a:pt x="677" y="563"/>
                    <a:pt x="681" y="565"/>
                    <a:pt x="683" y="565"/>
                  </a:cubicBezTo>
                  <a:cubicBezTo>
                    <a:pt x="683" y="564"/>
                    <a:pt x="682" y="561"/>
                    <a:pt x="686" y="563"/>
                  </a:cubicBezTo>
                  <a:cubicBezTo>
                    <a:pt x="682" y="559"/>
                    <a:pt x="682" y="551"/>
                    <a:pt x="676" y="550"/>
                  </a:cubicBezTo>
                  <a:cubicBezTo>
                    <a:pt x="671" y="549"/>
                    <a:pt x="665" y="549"/>
                    <a:pt x="660" y="548"/>
                  </a:cubicBezTo>
                  <a:cubicBezTo>
                    <a:pt x="658" y="547"/>
                    <a:pt x="647" y="544"/>
                    <a:pt x="648" y="543"/>
                  </a:cubicBezTo>
                  <a:cubicBezTo>
                    <a:pt x="649" y="541"/>
                    <a:pt x="648" y="540"/>
                    <a:pt x="647" y="539"/>
                  </a:cubicBezTo>
                  <a:cubicBezTo>
                    <a:pt x="646" y="538"/>
                    <a:pt x="648" y="537"/>
                    <a:pt x="647" y="536"/>
                  </a:cubicBezTo>
                  <a:cubicBezTo>
                    <a:pt x="646" y="532"/>
                    <a:pt x="643" y="534"/>
                    <a:pt x="645" y="528"/>
                  </a:cubicBezTo>
                  <a:cubicBezTo>
                    <a:pt x="637" y="530"/>
                    <a:pt x="637" y="526"/>
                    <a:pt x="634" y="520"/>
                  </a:cubicBezTo>
                  <a:cubicBezTo>
                    <a:pt x="631" y="517"/>
                    <a:pt x="629" y="521"/>
                    <a:pt x="627" y="520"/>
                  </a:cubicBezTo>
                  <a:cubicBezTo>
                    <a:pt x="624" y="519"/>
                    <a:pt x="622" y="517"/>
                    <a:pt x="619" y="517"/>
                  </a:cubicBezTo>
                  <a:cubicBezTo>
                    <a:pt x="622" y="520"/>
                    <a:pt x="619" y="521"/>
                    <a:pt x="617" y="523"/>
                  </a:cubicBezTo>
                  <a:cubicBezTo>
                    <a:pt x="618" y="522"/>
                    <a:pt x="618" y="521"/>
                    <a:pt x="618" y="519"/>
                  </a:cubicBezTo>
                  <a:cubicBezTo>
                    <a:pt x="616" y="520"/>
                    <a:pt x="616" y="523"/>
                    <a:pt x="614" y="524"/>
                  </a:cubicBezTo>
                  <a:cubicBezTo>
                    <a:pt x="614" y="523"/>
                    <a:pt x="614" y="522"/>
                    <a:pt x="615" y="521"/>
                  </a:cubicBezTo>
                  <a:cubicBezTo>
                    <a:pt x="611" y="522"/>
                    <a:pt x="612" y="526"/>
                    <a:pt x="610" y="527"/>
                  </a:cubicBezTo>
                  <a:cubicBezTo>
                    <a:pt x="606" y="529"/>
                    <a:pt x="603" y="530"/>
                    <a:pt x="599" y="532"/>
                  </a:cubicBezTo>
                  <a:cubicBezTo>
                    <a:pt x="596" y="535"/>
                    <a:pt x="593" y="538"/>
                    <a:pt x="590" y="541"/>
                  </a:cubicBezTo>
                  <a:close/>
                  <a:moveTo>
                    <a:pt x="392" y="300"/>
                  </a:moveTo>
                  <a:cubicBezTo>
                    <a:pt x="391" y="300"/>
                    <a:pt x="390" y="299"/>
                    <a:pt x="389" y="299"/>
                  </a:cubicBezTo>
                  <a:cubicBezTo>
                    <a:pt x="390" y="299"/>
                    <a:pt x="390" y="298"/>
                    <a:pt x="391" y="297"/>
                  </a:cubicBezTo>
                  <a:cubicBezTo>
                    <a:pt x="388" y="296"/>
                    <a:pt x="385" y="301"/>
                    <a:pt x="382" y="301"/>
                  </a:cubicBezTo>
                  <a:cubicBezTo>
                    <a:pt x="377" y="302"/>
                    <a:pt x="375" y="303"/>
                    <a:pt x="370" y="301"/>
                  </a:cubicBezTo>
                  <a:cubicBezTo>
                    <a:pt x="372" y="297"/>
                    <a:pt x="377" y="296"/>
                    <a:pt x="381" y="294"/>
                  </a:cubicBezTo>
                  <a:cubicBezTo>
                    <a:pt x="374" y="292"/>
                    <a:pt x="372" y="291"/>
                    <a:pt x="366" y="294"/>
                  </a:cubicBezTo>
                  <a:cubicBezTo>
                    <a:pt x="362" y="295"/>
                    <a:pt x="358" y="297"/>
                    <a:pt x="354" y="298"/>
                  </a:cubicBezTo>
                  <a:cubicBezTo>
                    <a:pt x="349" y="299"/>
                    <a:pt x="345" y="300"/>
                    <a:pt x="340" y="301"/>
                  </a:cubicBezTo>
                  <a:cubicBezTo>
                    <a:pt x="338" y="302"/>
                    <a:pt x="328" y="303"/>
                    <a:pt x="335" y="307"/>
                  </a:cubicBezTo>
                  <a:cubicBezTo>
                    <a:pt x="336" y="307"/>
                    <a:pt x="337" y="306"/>
                    <a:pt x="337" y="306"/>
                  </a:cubicBezTo>
                  <a:cubicBezTo>
                    <a:pt x="337" y="305"/>
                    <a:pt x="337" y="305"/>
                    <a:pt x="337" y="304"/>
                  </a:cubicBezTo>
                  <a:cubicBezTo>
                    <a:pt x="339" y="303"/>
                    <a:pt x="347" y="303"/>
                    <a:pt x="350" y="304"/>
                  </a:cubicBezTo>
                  <a:cubicBezTo>
                    <a:pt x="350" y="303"/>
                    <a:pt x="350" y="303"/>
                    <a:pt x="349" y="303"/>
                  </a:cubicBezTo>
                  <a:cubicBezTo>
                    <a:pt x="354" y="302"/>
                    <a:pt x="359" y="303"/>
                    <a:pt x="363" y="305"/>
                  </a:cubicBezTo>
                  <a:cubicBezTo>
                    <a:pt x="361" y="309"/>
                    <a:pt x="355" y="306"/>
                    <a:pt x="351" y="307"/>
                  </a:cubicBezTo>
                  <a:cubicBezTo>
                    <a:pt x="353" y="308"/>
                    <a:pt x="354" y="309"/>
                    <a:pt x="355" y="311"/>
                  </a:cubicBezTo>
                  <a:cubicBezTo>
                    <a:pt x="353" y="311"/>
                    <a:pt x="352" y="312"/>
                    <a:pt x="350" y="313"/>
                  </a:cubicBezTo>
                  <a:cubicBezTo>
                    <a:pt x="353" y="317"/>
                    <a:pt x="348" y="317"/>
                    <a:pt x="346" y="318"/>
                  </a:cubicBezTo>
                  <a:cubicBezTo>
                    <a:pt x="349" y="320"/>
                    <a:pt x="353" y="319"/>
                    <a:pt x="356" y="320"/>
                  </a:cubicBezTo>
                  <a:cubicBezTo>
                    <a:pt x="358" y="321"/>
                    <a:pt x="361" y="315"/>
                    <a:pt x="363" y="314"/>
                  </a:cubicBezTo>
                  <a:cubicBezTo>
                    <a:pt x="367" y="312"/>
                    <a:pt x="373" y="313"/>
                    <a:pt x="368" y="317"/>
                  </a:cubicBezTo>
                  <a:cubicBezTo>
                    <a:pt x="366" y="318"/>
                    <a:pt x="366" y="320"/>
                    <a:pt x="365" y="320"/>
                  </a:cubicBezTo>
                  <a:cubicBezTo>
                    <a:pt x="364" y="321"/>
                    <a:pt x="362" y="321"/>
                    <a:pt x="361" y="322"/>
                  </a:cubicBezTo>
                  <a:cubicBezTo>
                    <a:pt x="366" y="326"/>
                    <a:pt x="371" y="314"/>
                    <a:pt x="377" y="316"/>
                  </a:cubicBezTo>
                  <a:cubicBezTo>
                    <a:pt x="376" y="314"/>
                    <a:pt x="375" y="312"/>
                    <a:pt x="373" y="312"/>
                  </a:cubicBezTo>
                  <a:cubicBezTo>
                    <a:pt x="378" y="307"/>
                    <a:pt x="387" y="314"/>
                    <a:pt x="390" y="309"/>
                  </a:cubicBezTo>
                  <a:cubicBezTo>
                    <a:pt x="389" y="309"/>
                    <a:pt x="388" y="309"/>
                    <a:pt x="387" y="309"/>
                  </a:cubicBezTo>
                  <a:cubicBezTo>
                    <a:pt x="387" y="305"/>
                    <a:pt x="389" y="307"/>
                    <a:pt x="390" y="305"/>
                  </a:cubicBezTo>
                  <a:cubicBezTo>
                    <a:pt x="391" y="304"/>
                    <a:pt x="391" y="302"/>
                    <a:pt x="392" y="300"/>
                  </a:cubicBezTo>
                  <a:close/>
                  <a:moveTo>
                    <a:pt x="459" y="350"/>
                  </a:moveTo>
                  <a:cubicBezTo>
                    <a:pt x="453" y="348"/>
                    <a:pt x="445" y="347"/>
                    <a:pt x="440" y="351"/>
                  </a:cubicBezTo>
                  <a:cubicBezTo>
                    <a:pt x="438" y="352"/>
                    <a:pt x="437" y="355"/>
                    <a:pt x="436" y="356"/>
                  </a:cubicBezTo>
                  <a:cubicBezTo>
                    <a:pt x="433" y="359"/>
                    <a:pt x="432" y="360"/>
                    <a:pt x="428" y="360"/>
                  </a:cubicBezTo>
                  <a:cubicBezTo>
                    <a:pt x="425" y="361"/>
                    <a:pt x="419" y="360"/>
                    <a:pt x="418" y="356"/>
                  </a:cubicBezTo>
                  <a:cubicBezTo>
                    <a:pt x="417" y="355"/>
                    <a:pt x="411" y="356"/>
                    <a:pt x="410" y="353"/>
                  </a:cubicBezTo>
                  <a:cubicBezTo>
                    <a:pt x="409" y="353"/>
                    <a:pt x="404" y="350"/>
                    <a:pt x="403" y="351"/>
                  </a:cubicBezTo>
                  <a:cubicBezTo>
                    <a:pt x="402" y="352"/>
                    <a:pt x="409" y="355"/>
                    <a:pt x="410" y="355"/>
                  </a:cubicBezTo>
                  <a:cubicBezTo>
                    <a:pt x="408" y="359"/>
                    <a:pt x="418" y="363"/>
                    <a:pt x="412" y="364"/>
                  </a:cubicBezTo>
                  <a:cubicBezTo>
                    <a:pt x="410" y="365"/>
                    <a:pt x="408" y="363"/>
                    <a:pt x="407" y="365"/>
                  </a:cubicBezTo>
                  <a:cubicBezTo>
                    <a:pt x="405" y="367"/>
                    <a:pt x="406" y="368"/>
                    <a:pt x="404" y="369"/>
                  </a:cubicBezTo>
                  <a:cubicBezTo>
                    <a:pt x="404" y="369"/>
                    <a:pt x="404" y="370"/>
                    <a:pt x="405" y="370"/>
                  </a:cubicBezTo>
                  <a:cubicBezTo>
                    <a:pt x="403" y="372"/>
                    <a:pt x="400" y="370"/>
                    <a:pt x="398" y="370"/>
                  </a:cubicBezTo>
                  <a:cubicBezTo>
                    <a:pt x="398" y="370"/>
                    <a:pt x="398" y="371"/>
                    <a:pt x="398" y="371"/>
                  </a:cubicBezTo>
                  <a:cubicBezTo>
                    <a:pt x="396" y="371"/>
                    <a:pt x="394" y="370"/>
                    <a:pt x="391" y="370"/>
                  </a:cubicBezTo>
                  <a:cubicBezTo>
                    <a:pt x="394" y="374"/>
                    <a:pt x="403" y="375"/>
                    <a:pt x="408" y="376"/>
                  </a:cubicBezTo>
                  <a:cubicBezTo>
                    <a:pt x="411" y="377"/>
                    <a:pt x="423" y="375"/>
                    <a:pt x="421" y="371"/>
                  </a:cubicBezTo>
                  <a:cubicBezTo>
                    <a:pt x="425" y="367"/>
                    <a:pt x="428" y="369"/>
                    <a:pt x="432" y="367"/>
                  </a:cubicBezTo>
                  <a:cubicBezTo>
                    <a:pt x="434" y="365"/>
                    <a:pt x="437" y="362"/>
                    <a:pt x="439" y="360"/>
                  </a:cubicBezTo>
                  <a:cubicBezTo>
                    <a:pt x="438" y="360"/>
                    <a:pt x="438" y="360"/>
                    <a:pt x="437" y="360"/>
                  </a:cubicBezTo>
                  <a:cubicBezTo>
                    <a:pt x="440" y="358"/>
                    <a:pt x="441" y="356"/>
                    <a:pt x="445" y="356"/>
                  </a:cubicBezTo>
                  <a:cubicBezTo>
                    <a:pt x="447" y="355"/>
                    <a:pt x="449" y="356"/>
                    <a:pt x="451" y="353"/>
                  </a:cubicBezTo>
                  <a:cubicBezTo>
                    <a:pt x="449" y="354"/>
                    <a:pt x="449" y="354"/>
                    <a:pt x="447" y="354"/>
                  </a:cubicBezTo>
                  <a:cubicBezTo>
                    <a:pt x="449" y="353"/>
                    <a:pt x="451" y="353"/>
                    <a:pt x="453" y="352"/>
                  </a:cubicBezTo>
                  <a:cubicBezTo>
                    <a:pt x="451" y="352"/>
                    <a:pt x="449" y="352"/>
                    <a:pt x="448" y="351"/>
                  </a:cubicBezTo>
                  <a:cubicBezTo>
                    <a:pt x="449" y="351"/>
                    <a:pt x="450" y="351"/>
                    <a:pt x="452" y="351"/>
                  </a:cubicBezTo>
                  <a:cubicBezTo>
                    <a:pt x="447" y="349"/>
                    <a:pt x="442" y="353"/>
                    <a:pt x="437" y="356"/>
                  </a:cubicBezTo>
                  <a:cubicBezTo>
                    <a:pt x="439" y="350"/>
                    <a:pt x="455" y="346"/>
                    <a:pt x="456" y="353"/>
                  </a:cubicBezTo>
                  <a:cubicBezTo>
                    <a:pt x="457" y="353"/>
                    <a:pt x="458" y="351"/>
                    <a:pt x="459" y="350"/>
                  </a:cubicBezTo>
                  <a:close/>
                  <a:moveTo>
                    <a:pt x="545" y="485"/>
                  </a:moveTo>
                  <a:cubicBezTo>
                    <a:pt x="546" y="482"/>
                    <a:pt x="545" y="483"/>
                    <a:pt x="547" y="482"/>
                  </a:cubicBezTo>
                  <a:cubicBezTo>
                    <a:pt x="547" y="483"/>
                    <a:pt x="547" y="484"/>
                    <a:pt x="547" y="484"/>
                  </a:cubicBezTo>
                  <a:cubicBezTo>
                    <a:pt x="547" y="484"/>
                    <a:pt x="547" y="484"/>
                    <a:pt x="548" y="483"/>
                  </a:cubicBezTo>
                  <a:cubicBezTo>
                    <a:pt x="550" y="484"/>
                    <a:pt x="549" y="487"/>
                    <a:pt x="549" y="490"/>
                  </a:cubicBezTo>
                  <a:cubicBezTo>
                    <a:pt x="550" y="488"/>
                    <a:pt x="551" y="487"/>
                    <a:pt x="553" y="487"/>
                  </a:cubicBezTo>
                  <a:cubicBezTo>
                    <a:pt x="554" y="488"/>
                    <a:pt x="552" y="491"/>
                    <a:pt x="551" y="493"/>
                  </a:cubicBezTo>
                  <a:cubicBezTo>
                    <a:pt x="553" y="492"/>
                    <a:pt x="553" y="492"/>
                    <a:pt x="554" y="491"/>
                  </a:cubicBezTo>
                  <a:cubicBezTo>
                    <a:pt x="551" y="493"/>
                    <a:pt x="551" y="497"/>
                    <a:pt x="552" y="501"/>
                  </a:cubicBezTo>
                  <a:cubicBezTo>
                    <a:pt x="553" y="504"/>
                    <a:pt x="555" y="500"/>
                    <a:pt x="555" y="498"/>
                  </a:cubicBezTo>
                  <a:cubicBezTo>
                    <a:pt x="555" y="499"/>
                    <a:pt x="556" y="499"/>
                    <a:pt x="557" y="499"/>
                  </a:cubicBezTo>
                  <a:cubicBezTo>
                    <a:pt x="555" y="496"/>
                    <a:pt x="558" y="493"/>
                    <a:pt x="556" y="491"/>
                  </a:cubicBezTo>
                  <a:cubicBezTo>
                    <a:pt x="554" y="489"/>
                    <a:pt x="552" y="484"/>
                    <a:pt x="551" y="482"/>
                  </a:cubicBezTo>
                  <a:cubicBezTo>
                    <a:pt x="550" y="478"/>
                    <a:pt x="542" y="461"/>
                    <a:pt x="546" y="459"/>
                  </a:cubicBezTo>
                  <a:cubicBezTo>
                    <a:pt x="545" y="459"/>
                    <a:pt x="545" y="459"/>
                    <a:pt x="545" y="459"/>
                  </a:cubicBezTo>
                  <a:cubicBezTo>
                    <a:pt x="544" y="460"/>
                    <a:pt x="543" y="460"/>
                    <a:pt x="542" y="460"/>
                  </a:cubicBezTo>
                  <a:cubicBezTo>
                    <a:pt x="542" y="458"/>
                    <a:pt x="543" y="457"/>
                    <a:pt x="545" y="457"/>
                  </a:cubicBezTo>
                  <a:cubicBezTo>
                    <a:pt x="545" y="456"/>
                    <a:pt x="544" y="455"/>
                    <a:pt x="543" y="455"/>
                  </a:cubicBezTo>
                  <a:cubicBezTo>
                    <a:pt x="541" y="460"/>
                    <a:pt x="541" y="461"/>
                    <a:pt x="544" y="464"/>
                  </a:cubicBezTo>
                  <a:cubicBezTo>
                    <a:pt x="542" y="462"/>
                    <a:pt x="536" y="460"/>
                    <a:pt x="535" y="464"/>
                  </a:cubicBezTo>
                  <a:cubicBezTo>
                    <a:pt x="533" y="472"/>
                    <a:pt x="534" y="470"/>
                    <a:pt x="540" y="472"/>
                  </a:cubicBezTo>
                  <a:cubicBezTo>
                    <a:pt x="534" y="473"/>
                    <a:pt x="541" y="480"/>
                    <a:pt x="543" y="484"/>
                  </a:cubicBezTo>
                  <a:cubicBezTo>
                    <a:pt x="544" y="484"/>
                    <a:pt x="544" y="484"/>
                    <a:pt x="545" y="485"/>
                  </a:cubicBezTo>
                  <a:close/>
                  <a:moveTo>
                    <a:pt x="18" y="383"/>
                  </a:moveTo>
                  <a:cubicBezTo>
                    <a:pt x="13" y="381"/>
                    <a:pt x="10" y="385"/>
                    <a:pt x="5" y="384"/>
                  </a:cubicBezTo>
                  <a:cubicBezTo>
                    <a:pt x="7" y="388"/>
                    <a:pt x="11" y="388"/>
                    <a:pt x="14" y="390"/>
                  </a:cubicBezTo>
                  <a:cubicBezTo>
                    <a:pt x="15" y="388"/>
                    <a:pt x="17" y="388"/>
                    <a:pt x="19" y="388"/>
                  </a:cubicBezTo>
                  <a:cubicBezTo>
                    <a:pt x="19" y="388"/>
                    <a:pt x="19" y="387"/>
                    <a:pt x="19" y="387"/>
                  </a:cubicBezTo>
                  <a:cubicBezTo>
                    <a:pt x="19" y="385"/>
                    <a:pt x="17" y="385"/>
                    <a:pt x="18" y="383"/>
                  </a:cubicBezTo>
                  <a:close/>
                  <a:moveTo>
                    <a:pt x="332" y="216"/>
                  </a:moveTo>
                  <a:cubicBezTo>
                    <a:pt x="337" y="219"/>
                    <a:pt x="341" y="220"/>
                    <a:pt x="344" y="225"/>
                  </a:cubicBezTo>
                  <a:cubicBezTo>
                    <a:pt x="350" y="231"/>
                    <a:pt x="349" y="231"/>
                    <a:pt x="357" y="227"/>
                  </a:cubicBezTo>
                  <a:cubicBezTo>
                    <a:pt x="358" y="226"/>
                    <a:pt x="359" y="226"/>
                    <a:pt x="360" y="225"/>
                  </a:cubicBezTo>
                  <a:cubicBezTo>
                    <a:pt x="361" y="224"/>
                    <a:pt x="361" y="227"/>
                    <a:pt x="362" y="226"/>
                  </a:cubicBezTo>
                  <a:cubicBezTo>
                    <a:pt x="364" y="226"/>
                    <a:pt x="367" y="224"/>
                    <a:pt x="369" y="223"/>
                  </a:cubicBezTo>
                  <a:cubicBezTo>
                    <a:pt x="371" y="213"/>
                    <a:pt x="371" y="213"/>
                    <a:pt x="371" y="213"/>
                  </a:cubicBezTo>
                  <a:cubicBezTo>
                    <a:pt x="374" y="215"/>
                    <a:pt x="378" y="212"/>
                    <a:pt x="379" y="208"/>
                  </a:cubicBezTo>
                  <a:cubicBezTo>
                    <a:pt x="380" y="205"/>
                    <a:pt x="381" y="205"/>
                    <a:pt x="384" y="204"/>
                  </a:cubicBezTo>
                  <a:cubicBezTo>
                    <a:pt x="391" y="201"/>
                    <a:pt x="400" y="199"/>
                    <a:pt x="406" y="195"/>
                  </a:cubicBezTo>
                  <a:cubicBezTo>
                    <a:pt x="409" y="192"/>
                    <a:pt x="409" y="190"/>
                    <a:pt x="405" y="187"/>
                  </a:cubicBezTo>
                  <a:cubicBezTo>
                    <a:pt x="402" y="185"/>
                    <a:pt x="400" y="183"/>
                    <a:pt x="397" y="182"/>
                  </a:cubicBezTo>
                  <a:cubicBezTo>
                    <a:pt x="391" y="179"/>
                    <a:pt x="384" y="177"/>
                    <a:pt x="379" y="183"/>
                  </a:cubicBezTo>
                  <a:cubicBezTo>
                    <a:pt x="379" y="182"/>
                    <a:pt x="379" y="181"/>
                    <a:pt x="379" y="180"/>
                  </a:cubicBezTo>
                  <a:cubicBezTo>
                    <a:pt x="372" y="182"/>
                    <a:pt x="366" y="174"/>
                    <a:pt x="360" y="174"/>
                  </a:cubicBezTo>
                  <a:cubicBezTo>
                    <a:pt x="352" y="176"/>
                    <a:pt x="344" y="177"/>
                    <a:pt x="336" y="178"/>
                  </a:cubicBezTo>
                  <a:cubicBezTo>
                    <a:pt x="338" y="180"/>
                    <a:pt x="343" y="188"/>
                    <a:pt x="342" y="189"/>
                  </a:cubicBezTo>
                  <a:cubicBezTo>
                    <a:pt x="340" y="192"/>
                    <a:pt x="333" y="198"/>
                    <a:pt x="337" y="201"/>
                  </a:cubicBezTo>
                  <a:cubicBezTo>
                    <a:pt x="330" y="202"/>
                    <a:pt x="335" y="204"/>
                    <a:pt x="333" y="207"/>
                  </a:cubicBezTo>
                  <a:cubicBezTo>
                    <a:pt x="331" y="210"/>
                    <a:pt x="327" y="213"/>
                    <a:pt x="328" y="217"/>
                  </a:cubicBezTo>
                  <a:cubicBezTo>
                    <a:pt x="329" y="217"/>
                    <a:pt x="331" y="217"/>
                    <a:pt x="332" y="216"/>
                  </a:cubicBezTo>
                  <a:close/>
                  <a:moveTo>
                    <a:pt x="362" y="152"/>
                  </a:moveTo>
                  <a:cubicBezTo>
                    <a:pt x="366" y="152"/>
                    <a:pt x="364" y="149"/>
                    <a:pt x="365" y="148"/>
                  </a:cubicBezTo>
                  <a:cubicBezTo>
                    <a:pt x="367" y="146"/>
                    <a:pt x="370" y="149"/>
                    <a:pt x="370" y="153"/>
                  </a:cubicBezTo>
                  <a:cubicBezTo>
                    <a:pt x="372" y="152"/>
                    <a:pt x="375" y="152"/>
                    <a:pt x="376" y="150"/>
                  </a:cubicBezTo>
                  <a:cubicBezTo>
                    <a:pt x="378" y="148"/>
                    <a:pt x="374" y="145"/>
                    <a:pt x="376" y="143"/>
                  </a:cubicBezTo>
                  <a:cubicBezTo>
                    <a:pt x="378" y="143"/>
                    <a:pt x="379" y="149"/>
                    <a:pt x="382" y="145"/>
                  </a:cubicBezTo>
                  <a:cubicBezTo>
                    <a:pt x="384" y="143"/>
                    <a:pt x="383" y="141"/>
                    <a:pt x="381" y="141"/>
                  </a:cubicBezTo>
                  <a:cubicBezTo>
                    <a:pt x="383" y="139"/>
                    <a:pt x="386" y="141"/>
                    <a:pt x="386" y="137"/>
                  </a:cubicBezTo>
                  <a:cubicBezTo>
                    <a:pt x="386" y="135"/>
                    <a:pt x="389" y="135"/>
                    <a:pt x="390" y="136"/>
                  </a:cubicBezTo>
                  <a:cubicBezTo>
                    <a:pt x="385" y="140"/>
                    <a:pt x="390" y="146"/>
                    <a:pt x="395" y="144"/>
                  </a:cubicBezTo>
                  <a:cubicBezTo>
                    <a:pt x="399" y="143"/>
                    <a:pt x="408" y="137"/>
                    <a:pt x="402" y="133"/>
                  </a:cubicBezTo>
                  <a:cubicBezTo>
                    <a:pt x="402" y="133"/>
                    <a:pt x="404" y="133"/>
                    <a:pt x="406" y="133"/>
                  </a:cubicBezTo>
                  <a:cubicBezTo>
                    <a:pt x="397" y="131"/>
                    <a:pt x="405" y="127"/>
                    <a:pt x="408" y="126"/>
                  </a:cubicBezTo>
                  <a:cubicBezTo>
                    <a:pt x="403" y="123"/>
                    <a:pt x="401" y="121"/>
                    <a:pt x="395" y="123"/>
                  </a:cubicBezTo>
                  <a:cubicBezTo>
                    <a:pt x="396" y="124"/>
                    <a:pt x="397" y="124"/>
                    <a:pt x="398" y="125"/>
                  </a:cubicBezTo>
                  <a:cubicBezTo>
                    <a:pt x="395" y="127"/>
                    <a:pt x="393" y="126"/>
                    <a:pt x="390" y="125"/>
                  </a:cubicBezTo>
                  <a:cubicBezTo>
                    <a:pt x="388" y="124"/>
                    <a:pt x="385" y="125"/>
                    <a:pt x="383" y="125"/>
                  </a:cubicBezTo>
                  <a:cubicBezTo>
                    <a:pt x="378" y="126"/>
                    <a:pt x="376" y="128"/>
                    <a:pt x="372" y="132"/>
                  </a:cubicBezTo>
                  <a:cubicBezTo>
                    <a:pt x="369" y="134"/>
                    <a:pt x="363" y="141"/>
                    <a:pt x="359" y="142"/>
                  </a:cubicBezTo>
                  <a:cubicBezTo>
                    <a:pt x="353" y="143"/>
                    <a:pt x="349" y="144"/>
                    <a:pt x="354" y="151"/>
                  </a:cubicBezTo>
                  <a:cubicBezTo>
                    <a:pt x="357" y="151"/>
                    <a:pt x="359" y="151"/>
                    <a:pt x="362" y="152"/>
                  </a:cubicBezTo>
                  <a:close/>
                  <a:moveTo>
                    <a:pt x="422" y="117"/>
                  </a:moveTo>
                  <a:cubicBezTo>
                    <a:pt x="417" y="112"/>
                    <a:pt x="417" y="112"/>
                    <a:pt x="411" y="114"/>
                  </a:cubicBezTo>
                  <a:cubicBezTo>
                    <a:pt x="413" y="116"/>
                    <a:pt x="415" y="117"/>
                    <a:pt x="418" y="119"/>
                  </a:cubicBezTo>
                  <a:cubicBezTo>
                    <a:pt x="419" y="118"/>
                    <a:pt x="421" y="118"/>
                    <a:pt x="422" y="117"/>
                  </a:cubicBezTo>
                  <a:close/>
                  <a:moveTo>
                    <a:pt x="115" y="411"/>
                  </a:moveTo>
                  <a:cubicBezTo>
                    <a:pt x="118" y="413"/>
                    <a:pt x="121" y="410"/>
                    <a:pt x="122" y="409"/>
                  </a:cubicBezTo>
                  <a:cubicBezTo>
                    <a:pt x="123" y="409"/>
                    <a:pt x="123" y="409"/>
                    <a:pt x="124" y="410"/>
                  </a:cubicBezTo>
                  <a:cubicBezTo>
                    <a:pt x="124" y="409"/>
                    <a:pt x="124" y="409"/>
                    <a:pt x="125" y="408"/>
                  </a:cubicBezTo>
                  <a:cubicBezTo>
                    <a:pt x="123" y="407"/>
                    <a:pt x="121" y="407"/>
                    <a:pt x="120" y="406"/>
                  </a:cubicBezTo>
                  <a:cubicBezTo>
                    <a:pt x="118" y="407"/>
                    <a:pt x="116" y="409"/>
                    <a:pt x="115" y="411"/>
                  </a:cubicBezTo>
                  <a:close/>
                  <a:moveTo>
                    <a:pt x="282" y="461"/>
                  </a:moveTo>
                  <a:cubicBezTo>
                    <a:pt x="282" y="457"/>
                    <a:pt x="271" y="458"/>
                    <a:pt x="271" y="459"/>
                  </a:cubicBezTo>
                  <a:cubicBezTo>
                    <a:pt x="271" y="465"/>
                    <a:pt x="283" y="486"/>
                    <a:pt x="287" y="481"/>
                  </a:cubicBezTo>
                  <a:cubicBezTo>
                    <a:pt x="286" y="480"/>
                    <a:pt x="285" y="479"/>
                    <a:pt x="283" y="477"/>
                  </a:cubicBezTo>
                  <a:cubicBezTo>
                    <a:pt x="282" y="472"/>
                    <a:pt x="281" y="467"/>
                    <a:pt x="282" y="461"/>
                  </a:cubicBezTo>
                  <a:close/>
                  <a:moveTo>
                    <a:pt x="110" y="417"/>
                  </a:moveTo>
                  <a:cubicBezTo>
                    <a:pt x="103" y="413"/>
                    <a:pt x="102" y="428"/>
                    <a:pt x="109" y="427"/>
                  </a:cubicBezTo>
                  <a:cubicBezTo>
                    <a:pt x="111" y="427"/>
                    <a:pt x="113" y="423"/>
                    <a:pt x="115" y="423"/>
                  </a:cubicBezTo>
                  <a:cubicBezTo>
                    <a:pt x="118" y="423"/>
                    <a:pt x="120" y="421"/>
                    <a:pt x="119" y="418"/>
                  </a:cubicBezTo>
                  <a:cubicBezTo>
                    <a:pt x="121" y="419"/>
                    <a:pt x="123" y="419"/>
                    <a:pt x="123" y="417"/>
                  </a:cubicBezTo>
                  <a:cubicBezTo>
                    <a:pt x="123" y="417"/>
                    <a:pt x="122" y="416"/>
                    <a:pt x="121" y="416"/>
                  </a:cubicBezTo>
                  <a:cubicBezTo>
                    <a:pt x="123" y="412"/>
                    <a:pt x="109" y="411"/>
                    <a:pt x="110" y="417"/>
                  </a:cubicBezTo>
                  <a:close/>
                  <a:moveTo>
                    <a:pt x="343" y="516"/>
                  </a:moveTo>
                  <a:cubicBezTo>
                    <a:pt x="342" y="514"/>
                    <a:pt x="339" y="514"/>
                    <a:pt x="338" y="513"/>
                  </a:cubicBezTo>
                  <a:cubicBezTo>
                    <a:pt x="335" y="512"/>
                    <a:pt x="335" y="511"/>
                    <a:pt x="333" y="508"/>
                  </a:cubicBezTo>
                  <a:cubicBezTo>
                    <a:pt x="329" y="501"/>
                    <a:pt x="328" y="503"/>
                    <a:pt x="321" y="500"/>
                  </a:cubicBezTo>
                  <a:cubicBezTo>
                    <a:pt x="315" y="498"/>
                    <a:pt x="313" y="496"/>
                    <a:pt x="307" y="497"/>
                  </a:cubicBezTo>
                  <a:cubicBezTo>
                    <a:pt x="317" y="509"/>
                    <a:pt x="327" y="516"/>
                    <a:pt x="340" y="523"/>
                  </a:cubicBezTo>
                  <a:cubicBezTo>
                    <a:pt x="348" y="526"/>
                    <a:pt x="347" y="523"/>
                    <a:pt x="343" y="516"/>
                  </a:cubicBezTo>
                  <a:close/>
                  <a:moveTo>
                    <a:pt x="1691" y="1085"/>
                  </a:moveTo>
                  <a:cubicBezTo>
                    <a:pt x="1689" y="1083"/>
                    <a:pt x="1683" y="1073"/>
                    <a:pt x="1682" y="1082"/>
                  </a:cubicBezTo>
                  <a:cubicBezTo>
                    <a:pt x="1682" y="1090"/>
                    <a:pt x="1680" y="1090"/>
                    <a:pt x="1675" y="1095"/>
                  </a:cubicBezTo>
                  <a:cubicBezTo>
                    <a:pt x="1671" y="1100"/>
                    <a:pt x="1669" y="1104"/>
                    <a:pt x="1664" y="1106"/>
                  </a:cubicBezTo>
                  <a:cubicBezTo>
                    <a:pt x="1659" y="1109"/>
                    <a:pt x="1655" y="1111"/>
                    <a:pt x="1649" y="1112"/>
                  </a:cubicBezTo>
                  <a:cubicBezTo>
                    <a:pt x="1647" y="1113"/>
                    <a:pt x="1644" y="1123"/>
                    <a:pt x="1645" y="1125"/>
                  </a:cubicBezTo>
                  <a:cubicBezTo>
                    <a:pt x="1646" y="1130"/>
                    <a:pt x="1649" y="1138"/>
                    <a:pt x="1649" y="1143"/>
                  </a:cubicBezTo>
                  <a:cubicBezTo>
                    <a:pt x="1648" y="1148"/>
                    <a:pt x="1642" y="1153"/>
                    <a:pt x="1641" y="1158"/>
                  </a:cubicBezTo>
                  <a:cubicBezTo>
                    <a:pt x="1639" y="1164"/>
                    <a:pt x="1640" y="1169"/>
                    <a:pt x="1642" y="1175"/>
                  </a:cubicBezTo>
                  <a:cubicBezTo>
                    <a:pt x="1643" y="1180"/>
                    <a:pt x="1644" y="1186"/>
                    <a:pt x="1645" y="1191"/>
                  </a:cubicBezTo>
                  <a:cubicBezTo>
                    <a:pt x="1645" y="1193"/>
                    <a:pt x="1654" y="1197"/>
                    <a:pt x="1656" y="1196"/>
                  </a:cubicBezTo>
                  <a:cubicBezTo>
                    <a:pt x="1658" y="1195"/>
                    <a:pt x="1668" y="1192"/>
                    <a:pt x="1668" y="1192"/>
                  </a:cubicBezTo>
                  <a:cubicBezTo>
                    <a:pt x="1669" y="1188"/>
                    <a:pt x="1670" y="1183"/>
                    <a:pt x="1672" y="1179"/>
                  </a:cubicBezTo>
                  <a:cubicBezTo>
                    <a:pt x="1676" y="1164"/>
                    <a:pt x="1681" y="1148"/>
                    <a:pt x="1686" y="1133"/>
                  </a:cubicBezTo>
                  <a:cubicBezTo>
                    <a:pt x="1689" y="1122"/>
                    <a:pt x="1689" y="1117"/>
                    <a:pt x="1689" y="1106"/>
                  </a:cubicBezTo>
                  <a:cubicBezTo>
                    <a:pt x="1690" y="1108"/>
                    <a:pt x="1691" y="1109"/>
                    <a:pt x="1693" y="1110"/>
                  </a:cubicBezTo>
                  <a:cubicBezTo>
                    <a:pt x="1696" y="1102"/>
                    <a:pt x="1693" y="1095"/>
                    <a:pt x="1691" y="1086"/>
                  </a:cubicBezTo>
                  <a:lnTo>
                    <a:pt x="1691" y="1085"/>
                  </a:lnTo>
                  <a:close/>
                  <a:moveTo>
                    <a:pt x="2234" y="832"/>
                  </a:moveTo>
                  <a:cubicBezTo>
                    <a:pt x="2232" y="835"/>
                    <a:pt x="2234" y="840"/>
                    <a:pt x="2235" y="844"/>
                  </a:cubicBezTo>
                  <a:cubicBezTo>
                    <a:pt x="2235" y="847"/>
                    <a:pt x="2239" y="847"/>
                    <a:pt x="2241" y="848"/>
                  </a:cubicBezTo>
                  <a:cubicBezTo>
                    <a:pt x="2237" y="851"/>
                    <a:pt x="2240" y="855"/>
                    <a:pt x="2244" y="856"/>
                  </a:cubicBezTo>
                  <a:cubicBezTo>
                    <a:pt x="2247" y="856"/>
                    <a:pt x="2246" y="853"/>
                    <a:pt x="2250" y="856"/>
                  </a:cubicBezTo>
                  <a:cubicBezTo>
                    <a:pt x="2252" y="857"/>
                    <a:pt x="2253" y="859"/>
                    <a:pt x="2254" y="860"/>
                  </a:cubicBezTo>
                  <a:cubicBezTo>
                    <a:pt x="2255" y="858"/>
                    <a:pt x="2255" y="856"/>
                    <a:pt x="2255" y="854"/>
                  </a:cubicBezTo>
                  <a:cubicBezTo>
                    <a:pt x="2259" y="856"/>
                    <a:pt x="2260" y="855"/>
                    <a:pt x="2260" y="860"/>
                  </a:cubicBezTo>
                  <a:cubicBezTo>
                    <a:pt x="2260" y="862"/>
                    <a:pt x="2265" y="864"/>
                    <a:pt x="2267" y="865"/>
                  </a:cubicBezTo>
                  <a:cubicBezTo>
                    <a:pt x="2269" y="859"/>
                    <a:pt x="2264" y="861"/>
                    <a:pt x="2264" y="856"/>
                  </a:cubicBezTo>
                  <a:cubicBezTo>
                    <a:pt x="2268" y="858"/>
                    <a:pt x="2270" y="856"/>
                    <a:pt x="2267" y="853"/>
                  </a:cubicBezTo>
                  <a:cubicBezTo>
                    <a:pt x="2265" y="851"/>
                    <a:pt x="2265" y="854"/>
                    <a:pt x="2264" y="854"/>
                  </a:cubicBezTo>
                  <a:cubicBezTo>
                    <a:pt x="2262" y="854"/>
                    <a:pt x="2261" y="852"/>
                    <a:pt x="2259" y="851"/>
                  </a:cubicBezTo>
                  <a:cubicBezTo>
                    <a:pt x="2258" y="850"/>
                    <a:pt x="2257" y="850"/>
                    <a:pt x="2255" y="850"/>
                  </a:cubicBezTo>
                  <a:cubicBezTo>
                    <a:pt x="2253" y="849"/>
                    <a:pt x="2252" y="852"/>
                    <a:pt x="2251" y="852"/>
                  </a:cubicBezTo>
                  <a:cubicBezTo>
                    <a:pt x="2247" y="852"/>
                    <a:pt x="2249" y="848"/>
                    <a:pt x="2247" y="845"/>
                  </a:cubicBezTo>
                  <a:cubicBezTo>
                    <a:pt x="2244" y="839"/>
                    <a:pt x="2248" y="841"/>
                    <a:pt x="2248" y="836"/>
                  </a:cubicBezTo>
                  <a:cubicBezTo>
                    <a:pt x="2248" y="834"/>
                    <a:pt x="2250" y="836"/>
                    <a:pt x="2251" y="835"/>
                  </a:cubicBezTo>
                  <a:cubicBezTo>
                    <a:pt x="2252" y="834"/>
                    <a:pt x="2252" y="832"/>
                    <a:pt x="2253" y="830"/>
                  </a:cubicBezTo>
                  <a:cubicBezTo>
                    <a:pt x="2254" y="824"/>
                    <a:pt x="2252" y="827"/>
                    <a:pt x="2251" y="821"/>
                  </a:cubicBezTo>
                  <a:cubicBezTo>
                    <a:pt x="2251" y="818"/>
                    <a:pt x="2254" y="817"/>
                    <a:pt x="2252" y="813"/>
                  </a:cubicBezTo>
                  <a:cubicBezTo>
                    <a:pt x="2246" y="816"/>
                    <a:pt x="2249" y="813"/>
                    <a:pt x="2244" y="812"/>
                  </a:cubicBezTo>
                  <a:cubicBezTo>
                    <a:pt x="2242" y="812"/>
                    <a:pt x="2239" y="813"/>
                    <a:pt x="2238" y="815"/>
                  </a:cubicBezTo>
                  <a:cubicBezTo>
                    <a:pt x="2238" y="819"/>
                    <a:pt x="2237" y="824"/>
                    <a:pt x="2236" y="829"/>
                  </a:cubicBezTo>
                  <a:cubicBezTo>
                    <a:pt x="2236" y="831"/>
                    <a:pt x="2238" y="832"/>
                    <a:pt x="2237" y="835"/>
                  </a:cubicBezTo>
                  <a:cubicBezTo>
                    <a:pt x="2236" y="834"/>
                    <a:pt x="2235" y="833"/>
                    <a:pt x="2234" y="832"/>
                  </a:cubicBezTo>
                  <a:close/>
                  <a:moveTo>
                    <a:pt x="2247" y="766"/>
                  </a:moveTo>
                  <a:cubicBezTo>
                    <a:pt x="2248" y="761"/>
                    <a:pt x="2253" y="750"/>
                    <a:pt x="2245" y="754"/>
                  </a:cubicBezTo>
                  <a:cubicBezTo>
                    <a:pt x="2240" y="756"/>
                    <a:pt x="2236" y="762"/>
                    <a:pt x="2235" y="768"/>
                  </a:cubicBezTo>
                  <a:cubicBezTo>
                    <a:pt x="2234" y="774"/>
                    <a:pt x="2238" y="778"/>
                    <a:pt x="2241" y="782"/>
                  </a:cubicBezTo>
                  <a:cubicBezTo>
                    <a:pt x="2244" y="776"/>
                    <a:pt x="2246" y="772"/>
                    <a:pt x="2247" y="766"/>
                  </a:cubicBezTo>
                  <a:close/>
                  <a:moveTo>
                    <a:pt x="2229" y="874"/>
                  </a:moveTo>
                  <a:cubicBezTo>
                    <a:pt x="2228" y="881"/>
                    <a:pt x="2227" y="884"/>
                    <a:pt x="2223" y="888"/>
                  </a:cubicBezTo>
                  <a:cubicBezTo>
                    <a:pt x="2218" y="893"/>
                    <a:pt x="2216" y="896"/>
                    <a:pt x="2213" y="902"/>
                  </a:cubicBezTo>
                  <a:cubicBezTo>
                    <a:pt x="2219" y="898"/>
                    <a:pt x="2224" y="897"/>
                    <a:pt x="2226" y="889"/>
                  </a:cubicBezTo>
                  <a:cubicBezTo>
                    <a:pt x="2226" y="887"/>
                    <a:pt x="2231" y="885"/>
                    <a:pt x="2232" y="883"/>
                  </a:cubicBezTo>
                  <a:cubicBezTo>
                    <a:pt x="2233" y="883"/>
                    <a:pt x="2231" y="878"/>
                    <a:pt x="2232" y="876"/>
                  </a:cubicBezTo>
                  <a:cubicBezTo>
                    <a:pt x="2231" y="876"/>
                    <a:pt x="2230" y="875"/>
                    <a:pt x="2229" y="874"/>
                  </a:cubicBezTo>
                  <a:close/>
                  <a:moveTo>
                    <a:pt x="2281" y="894"/>
                  </a:moveTo>
                  <a:cubicBezTo>
                    <a:pt x="2280" y="891"/>
                    <a:pt x="2279" y="889"/>
                    <a:pt x="2277" y="889"/>
                  </a:cubicBezTo>
                  <a:cubicBezTo>
                    <a:pt x="2277" y="891"/>
                    <a:pt x="2277" y="894"/>
                    <a:pt x="2278" y="896"/>
                  </a:cubicBezTo>
                  <a:cubicBezTo>
                    <a:pt x="2275" y="895"/>
                    <a:pt x="2276" y="895"/>
                    <a:pt x="2274" y="897"/>
                  </a:cubicBezTo>
                  <a:cubicBezTo>
                    <a:pt x="2272" y="895"/>
                    <a:pt x="2271" y="897"/>
                    <a:pt x="2271" y="900"/>
                  </a:cubicBezTo>
                  <a:cubicBezTo>
                    <a:pt x="2268" y="898"/>
                    <a:pt x="2266" y="903"/>
                    <a:pt x="2263" y="905"/>
                  </a:cubicBezTo>
                  <a:cubicBezTo>
                    <a:pt x="2265" y="902"/>
                    <a:pt x="2265" y="898"/>
                    <a:pt x="2261" y="898"/>
                  </a:cubicBezTo>
                  <a:cubicBezTo>
                    <a:pt x="2258" y="898"/>
                    <a:pt x="2259" y="903"/>
                    <a:pt x="2257" y="904"/>
                  </a:cubicBezTo>
                  <a:cubicBezTo>
                    <a:pt x="2253" y="905"/>
                    <a:pt x="2247" y="909"/>
                    <a:pt x="2250" y="914"/>
                  </a:cubicBezTo>
                  <a:cubicBezTo>
                    <a:pt x="2252" y="913"/>
                    <a:pt x="2256" y="902"/>
                    <a:pt x="2257" y="910"/>
                  </a:cubicBezTo>
                  <a:cubicBezTo>
                    <a:pt x="2258" y="908"/>
                    <a:pt x="2258" y="909"/>
                    <a:pt x="2259" y="907"/>
                  </a:cubicBezTo>
                  <a:cubicBezTo>
                    <a:pt x="2259" y="910"/>
                    <a:pt x="2259" y="909"/>
                    <a:pt x="2261" y="910"/>
                  </a:cubicBezTo>
                  <a:cubicBezTo>
                    <a:pt x="2261" y="909"/>
                    <a:pt x="2261" y="908"/>
                    <a:pt x="2261" y="907"/>
                  </a:cubicBezTo>
                  <a:cubicBezTo>
                    <a:pt x="2269" y="906"/>
                    <a:pt x="2264" y="914"/>
                    <a:pt x="2265" y="918"/>
                  </a:cubicBezTo>
                  <a:cubicBezTo>
                    <a:pt x="2266" y="921"/>
                    <a:pt x="2273" y="926"/>
                    <a:pt x="2275" y="921"/>
                  </a:cubicBezTo>
                  <a:cubicBezTo>
                    <a:pt x="2275" y="921"/>
                    <a:pt x="2275" y="921"/>
                    <a:pt x="2275" y="921"/>
                  </a:cubicBezTo>
                  <a:cubicBezTo>
                    <a:pt x="2273" y="927"/>
                    <a:pt x="2279" y="925"/>
                    <a:pt x="2278" y="920"/>
                  </a:cubicBezTo>
                  <a:cubicBezTo>
                    <a:pt x="2277" y="916"/>
                    <a:pt x="2275" y="913"/>
                    <a:pt x="2280" y="910"/>
                  </a:cubicBezTo>
                  <a:cubicBezTo>
                    <a:pt x="2282" y="913"/>
                    <a:pt x="2280" y="916"/>
                    <a:pt x="2282" y="919"/>
                  </a:cubicBezTo>
                  <a:cubicBezTo>
                    <a:pt x="2282" y="918"/>
                    <a:pt x="2282" y="916"/>
                    <a:pt x="2283" y="914"/>
                  </a:cubicBezTo>
                  <a:cubicBezTo>
                    <a:pt x="2283" y="914"/>
                    <a:pt x="2283" y="914"/>
                    <a:pt x="2284" y="915"/>
                  </a:cubicBezTo>
                  <a:cubicBezTo>
                    <a:pt x="2284" y="912"/>
                    <a:pt x="2287" y="903"/>
                    <a:pt x="2284" y="903"/>
                  </a:cubicBezTo>
                  <a:cubicBezTo>
                    <a:pt x="2284" y="902"/>
                    <a:pt x="2284" y="901"/>
                    <a:pt x="2284" y="900"/>
                  </a:cubicBezTo>
                  <a:cubicBezTo>
                    <a:pt x="2283" y="900"/>
                    <a:pt x="2283" y="900"/>
                    <a:pt x="2282" y="900"/>
                  </a:cubicBezTo>
                  <a:cubicBezTo>
                    <a:pt x="2282" y="899"/>
                    <a:pt x="2283" y="898"/>
                    <a:pt x="2284" y="898"/>
                  </a:cubicBezTo>
                  <a:cubicBezTo>
                    <a:pt x="2284" y="896"/>
                    <a:pt x="2283" y="893"/>
                    <a:pt x="2281" y="894"/>
                  </a:cubicBezTo>
                  <a:close/>
                  <a:moveTo>
                    <a:pt x="2240" y="1058"/>
                  </a:moveTo>
                  <a:cubicBezTo>
                    <a:pt x="2238" y="1054"/>
                    <a:pt x="2226" y="1050"/>
                    <a:pt x="2227" y="1056"/>
                  </a:cubicBezTo>
                  <a:cubicBezTo>
                    <a:pt x="2231" y="1058"/>
                    <a:pt x="2243" y="1065"/>
                    <a:pt x="2240" y="1058"/>
                  </a:cubicBezTo>
                  <a:close/>
                  <a:moveTo>
                    <a:pt x="2214" y="1047"/>
                  </a:moveTo>
                  <a:cubicBezTo>
                    <a:pt x="2213" y="1045"/>
                    <a:pt x="2209" y="1043"/>
                    <a:pt x="2207" y="1043"/>
                  </a:cubicBezTo>
                  <a:cubicBezTo>
                    <a:pt x="2204" y="1043"/>
                    <a:pt x="2204" y="1045"/>
                    <a:pt x="2202" y="1049"/>
                  </a:cubicBezTo>
                  <a:cubicBezTo>
                    <a:pt x="2210" y="1051"/>
                    <a:pt x="2215" y="1051"/>
                    <a:pt x="2223" y="1049"/>
                  </a:cubicBezTo>
                  <a:cubicBezTo>
                    <a:pt x="2234" y="1047"/>
                    <a:pt x="2222" y="1041"/>
                    <a:pt x="2217" y="1043"/>
                  </a:cubicBezTo>
                  <a:cubicBezTo>
                    <a:pt x="2218" y="1045"/>
                    <a:pt x="2217" y="1047"/>
                    <a:pt x="2214" y="1047"/>
                  </a:cubicBezTo>
                  <a:close/>
                  <a:moveTo>
                    <a:pt x="2247" y="1050"/>
                  </a:moveTo>
                  <a:cubicBezTo>
                    <a:pt x="2249" y="1050"/>
                    <a:pt x="2249" y="1048"/>
                    <a:pt x="2251" y="1048"/>
                  </a:cubicBezTo>
                  <a:cubicBezTo>
                    <a:pt x="2254" y="1049"/>
                    <a:pt x="2256" y="1046"/>
                    <a:pt x="2258" y="1046"/>
                  </a:cubicBezTo>
                  <a:cubicBezTo>
                    <a:pt x="2263" y="1045"/>
                    <a:pt x="2271" y="1048"/>
                    <a:pt x="2275" y="1044"/>
                  </a:cubicBezTo>
                  <a:cubicBezTo>
                    <a:pt x="2269" y="1042"/>
                    <a:pt x="2266" y="1044"/>
                    <a:pt x="2260" y="1043"/>
                  </a:cubicBezTo>
                  <a:cubicBezTo>
                    <a:pt x="2257" y="1043"/>
                    <a:pt x="2256" y="1044"/>
                    <a:pt x="2254" y="1046"/>
                  </a:cubicBezTo>
                  <a:cubicBezTo>
                    <a:pt x="2252" y="1047"/>
                    <a:pt x="2250" y="1044"/>
                    <a:pt x="2248" y="1045"/>
                  </a:cubicBezTo>
                  <a:cubicBezTo>
                    <a:pt x="2245" y="1048"/>
                    <a:pt x="2237" y="1041"/>
                    <a:pt x="2234" y="1045"/>
                  </a:cubicBezTo>
                  <a:cubicBezTo>
                    <a:pt x="2230" y="1050"/>
                    <a:pt x="2241" y="1048"/>
                    <a:pt x="2242" y="1050"/>
                  </a:cubicBezTo>
                  <a:cubicBezTo>
                    <a:pt x="2245" y="1048"/>
                    <a:pt x="2245" y="1050"/>
                    <a:pt x="2247" y="1050"/>
                  </a:cubicBezTo>
                  <a:close/>
                  <a:moveTo>
                    <a:pt x="2252" y="1019"/>
                  </a:moveTo>
                  <a:cubicBezTo>
                    <a:pt x="2254" y="1020"/>
                    <a:pt x="2255" y="1021"/>
                    <a:pt x="2257" y="1023"/>
                  </a:cubicBezTo>
                  <a:cubicBezTo>
                    <a:pt x="2258" y="1020"/>
                    <a:pt x="2260" y="1019"/>
                    <a:pt x="2258" y="1017"/>
                  </a:cubicBezTo>
                  <a:cubicBezTo>
                    <a:pt x="2257" y="1015"/>
                    <a:pt x="2258" y="1013"/>
                    <a:pt x="2260" y="1014"/>
                  </a:cubicBezTo>
                  <a:cubicBezTo>
                    <a:pt x="2259" y="1010"/>
                    <a:pt x="2256" y="1011"/>
                    <a:pt x="2256" y="1015"/>
                  </a:cubicBezTo>
                  <a:cubicBezTo>
                    <a:pt x="2254" y="1009"/>
                    <a:pt x="2252" y="1017"/>
                    <a:pt x="2252" y="1019"/>
                  </a:cubicBezTo>
                  <a:close/>
                  <a:moveTo>
                    <a:pt x="2149" y="968"/>
                  </a:moveTo>
                  <a:cubicBezTo>
                    <a:pt x="2148" y="970"/>
                    <a:pt x="2151" y="971"/>
                    <a:pt x="2151" y="973"/>
                  </a:cubicBezTo>
                  <a:cubicBezTo>
                    <a:pt x="2151" y="974"/>
                    <a:pt x="2150" y="974"/>
                    <a:pt x="2150" y="976"/>
                  </a:cubicBezTo>
                  <a:cubicBezTo>
                    <a:pt x="2150" y="977"/>
                    <a:pt x="2151" y="979"/>
                    <a:pt x="2151" y="980"/>
                  </a:cubicBezTo>
                  <a:cubicBezTo>
                    <a:pt x="2152" y="982"/>
                    <a:pt x="2153" y="980"/>
                    <a:pt x="2152" y="984"/>
                  </a:cubicBezTo>
                  <a:cubicBezTo>
                    <a:pt x="2155" y="982"/>
                    <a:pt x="2154" y="984"/>
                    <a:pt x="2155" y="981"/>
                  </a:cubicBezTo>
                  <a:cubicBezTo>
                    <a:pt x="2159" y="985"/>
                    <a:pt x="2158" y="992"/>
                    <a:pt x="2159" y="997"/>
                  </a:cubicBezTo>
                  <a:cubicBezTo>
                    <a:pt x="2159" y="1002"/>
                    <a:pt x="2168" y="998"/>
                    <a:pt x="2170" y="997"/>
                  </a:cubicBezTo>
                  <a:cubicBezTo>
                    <a:pt x="2171" y="999"/>
                    <a:pt x="2171" y="1001"/>
                    <a:pt x="2171" y="1003"/>
                  </a:cubicBezTo>
                  <a:cubicBezTo>
                    <a:pt x="2178" y="1000"/>
                    <a:pt x="2179" y="998"/>
                    <a:pt x="2186" y="1002"/>
                  </a:cubicBezTo>
                  <a:cubicBezTo>
                    <a:pt x="2187" y="1003"/>
                    <a:pt x="2189" y="1002"/>
                    <a:pt x="2191" y="1002"/>
                  </a:cubicBezTo>
                  <a:cubicBezTo>
                    <a:pt x="2192" y="1003"/>
                    <a:pt x="2193" y="1007"/>
                    <a:pt x="2193" y="1009"/>
                  </a:cubicBezTo>
                  <a:cubicBezTo>
                    <a:pt x="2197" y="1007"/>
                    <a:pt x="2200" y="1005"/>
                    <a:pt x="2204" y="1003"/>
                  </a:cubicBezTo>
                  <a:cubicBezTo>
                    <a:pt x="2203" y="1006"/>
                    <a:pt x="2203" y="1008"/>
                    <a:pt x="2206" y="1008"/>
                  </a:cubicBezTo>
                  <a:cubicBezTo>
                    <a:pt x="2206" y="1002"/>
                    <a:pt x="2206" y="997"/>
                    <a:pt x="2206" y="992"/>
                  </a:cubicBezTo>
                  <a:cubicBezTo>
                    <a:pt x="2206" y="987"/>
                    <a:pt x="2207" y="987"/>
                    <a:pt x="2211" y="984"/>
                  </a:cubicBezTo>
                  <a:cubicBezTo>
                    <a:pt x="2216" y="980"/>
                    <a:pt x="2216" y="980"/>
                    <a:pt x="2215" y="973"/>
                  </a:cubicBezTo>
                  <a:cubicBezTo>
                    <a:pt x="2215" y="970"/>
                    <a:pt x="2217" y="965"/>
                    <a:pt x="2220" y="965"/>
                  </a:cubicBezTo>
                  <a:cubicBezTo>
                    <a:pt x="2226" y="966"/>
                    <a:pt x="2228" y="965"/>
                    <a:pt x="2223" y="961"/>
                  </a:cubicBezTo>
                  <a:cubicBezTo>
                    <a:pt x="2222" y="960"/>
                    <a:pt x="2219" y="958"/>
                    <a:pt x="2218" y="956"/>
                  </a:cubicBezTo>
                  <a:cubicBezTo>
                    <a:pt x="2218" y="955"/>
                    <a:pt x="2219" y="953"/>
                    <a:pt x="2219" y="952"/>
                  </a:cubicBezTo>
                  <a:cubicBezTo>
                    <a:pt x="2217" y="946"/>
                    <a:pt x="2214" y="946"/>
                    <a:pt x="2215" y="939"/>
                  </a:cubicBezTo>
                  <a:cubicBezTo>
                    <a:pt x="2215" y="936"/>
                    <a:pt x="2222" y="936"/>
                    <a:pt x="2224" y="935"/>
                  </a:cubicBezTo>
                  <a:cubicBezTo>
                    <a:pt x="2223" y="934"/>
                    <a:pt x="2222" y="932"/>
                    <a:pt x="2221" y="931"/>
                  </a:cubicBezTo>
                  <a:cubicBezTo>
                    <a:pt x="2223" y="930"/>
                    <a:pt x="2226" y="929"/>
                    <a:pt x="2229" y="928"/>
                  </a:cubicBezTo>
                  <a:cubicBezTo>
                    <a:pt x="2228" y="926"/>
                    <a:pt x="2226" y="926"/>
                    <a:pt x="2224" y="926"/>
                  </a:cubicBezTo>
                  <a:cubicBezTo>
                    <a:pt x="2222" y="925"/>
                    <a:pt x="2221" y="922"/>
                    <a:pt x="2220" y="921"/>
                  </a:cubicBezTo>
                  <a:cubicBezTo>
                    <a:pt x="2218" y="919"/>
                    <a:pt x="2212" y="913"/>
                    <a:pt x="2210" y="913"/>
                  </a:cubicBezTo>
                  <a:cubicBezTo>
                    <a:pt x="2208" y="914"/>
                    <a:pt x="2202" y="922"/>
                    <a:pt x="2201" y="924"/>
                  </a:cubicBezTo>
                  <a:cubicBezTo>
                    <a:pt x="2198" y="928"/>
                    <a:pt x="2200" y="931"/>
                    <a:pt x="2196" y="932"/>
                  </a:cubicBezTo>
                  <a:cubicBezTo>
                    <a:pt x="2190" y="933"/>
                    <a:pt x="2189" y="933"/>
                    <a:pt x="2186" y="938"/>
                  </a:cubicBezTo>
                  <a:cubicBezTo>
                    <a:pt x="2184" y="942"/>
                    <a:pt x="2182" y="946"/>
                    <a:pt x="2178" y="947"/>
                  </a:cubicBezTo>
                  <a:cubicBezTo>
                    <a:pt x="2174" y="948"/>
                    <a:pt x="2170" y="948"/>
                    <a:pt x="2168" y="952"/>
                  </a:cubicBezTo>
                  <a:cubicBezTo>
                    <a:pt x="2165" y="958"/>
                    <a:pt x="2164" y="958"/>
                    <a:pt x="2168" y="962"/>
                  </a:cubicBezTo>
                  <a:cubicBezTo>
                    <a:pt x="2164" y="961"/>
                    <a:pt x="2156" y="961"/>
                    <a:pt x="2155" y="955"/>
                  </a:cubicBezTo>
                  <a:cubicBezTo>
                    <a:pt x="2153" y="956"/>
                    <a:pt x="2152" y="958"/>
                    <a:pt x="2150" y="959"/>
                  </a:cubicBezTo>
                  <a:cubicBezTo>
                    <a:pt x="2150" y="962"/>
                    <a:pt x="2149" y="965"/>
                    <a:pt x="2149" y="968"/>
                  </a:cubicBezTo>
                  <a:close/>
                  <a:moveTo>
                    <a:pt x="2270" y="1059"/>
                  </a:moveTo>
                  <a:cubicBezTo>
                    <a:pt x="2272" y="1057"/>
                    <a:pt x="2273" y="1055"/>
                    <a:pt x="2275" y="1054"/>
                  </a:cubicBezTo>
                  <a:cubicBezTo>
                    <a:pt x="2279" y="1052"/>
                    <a:pt x="2289" y="1049"/>
                    <a:pt x="2290" y="1045"/>
                  </a:cubicBezTo>
                  <a:cubicBezTo>
                    <a:pt x="2287" y="1045"/>
                    <a:pt x="2283" y="1045"/>
                    <a:pt x="2280" y="1046"/>
                  </a:cubicBezTo>
                  <a:cubicBezTo>
                    <a:pt x="2278" y="1046"/>
                    <a:pt x="2276" y="1046"/>
                    <a:pt x="2275" y="1047"/>
                  </a:cubicBezTo>
                  <a:cubicBezTo>
                    <a:pt x="2274" y="1047"/>
                    <a:pt x="2274" y="1049"/>
                    <a:pt x="2273" y="1050"/>
                  </a:cubicBezTo>
                  <a:cubicBezTo>
                    <a:pt x="2270" y="1051"/>
                    <a:pt x="2266" y="1052"/>
                    <a:pt x="2264" y="1055"/>
                  </a:cubicBezTo>
                  <a:cubicBezTo>
                    <a:pt x="2261" y="1057"/>
                    <a:pt x="2265" y="1059"/>
                    <a:pt x="2262" y="1062"/>
                  </a:cubicBezTo>
                  <a:cubicBezTo>
                    <a:pt x="2265" y="1061"/>
                    <a:pt x="2268" y="1062"/>
                    <a:pt x="2270" y="1059"/>
                  </a:cubicBezTo>
                  <a:close/>
                  <a:moveTo>
                    <a:pt x="739" y="816"/>
                  </a:moveTo>
                  <a:cubicBezTo>
                    <a:pt x="741" y="817"/>
                    <a:pt x="744" y="816"/>
                    <a:pt x="746" y="816"/>
                  </a:cubicBezTo>
                  <a:cubicBezTo>
                    <a:pt x="747" y="817"/>
                    <a:pt x="746" y="822"/>
                    <a:pt x="750" y="821"/>
                  </a:cubicBezTo>
                  <a:cubicBezTo>
                    <a:pt x="751" y="821"/>
                    <a:pt x="751" y="816"/>
                    <a:pt x="752" y="815"/>
                  </a:cubicBezTo>
                  <a:cubicBezTo>
                    <a:pt x="755" y="813"/>
                    <a:pt x="755" y="815"/>
                    <a:pt x="756" y="815"/>
                  </a:cubicBezTo>
                  <a:cubicBezTo>
                    <a:pt x="760" y="815"/>
                    <a:pt x="763" y="814"/>
                    <a:pt x="768" y="814"/>
                  </a:cubicBezTo>
                  <a:cubicBezTo>
                    <a:pt x="771" y="814"/>
                    <a:pt x="771" y="817"/>
                    <a:pt x="773" y="813"/>
                  </a:cubicBezTo>
                  <a:cubicBezTo>
                    <a:pt x="774" y="811"/>
                    <a:pt x="770" y="809"/>
                    <a:pt x="769" y="809"/>
                  </a:cubicBezTo>
                  <a:cubicBezTo>
                    <a:pt x="765" y="808"/>
                    <a:pt x="765" y="808"/>
                    <a:pt x="763" y="804"/>
                  </a:cubicBezTo>
                  <a:cubicBezTo>
                    <a:pt x="761" y="801"/>
                    <a:pt x="761" y="803"/>
                    <a:pt x="759" y="802"/>
                  </a:cubicBezTo>
                  <a:cubicBezTo>
                    <a:pt x="757" y="802"/>
                    <a:pt x="754" y="800"/>
                    <a:pt x="752" y="801"/>
                  </a:cubicBezTo>
                  <a:cubicBezTo>
                    <a:pt x="751" y="801"/>
                    <a:pt x="747" y="802"/>
                    <a:pt x="747" y="802"/>
                  </a:cubicBezTo>
                  <a:cubicBezTo>
                    <a:pt x="741" y="802"/>
                    <a:pt x="739" y="800"/>
                    <a:pt x="734" y="803"/>
                  </a:cubicBezTo>
                  <a:cubicBezTo>
                    <a:pt x="740" y="806"/>
                    <a:pt x="739" y="807"/>
                    <a:pt x="743" y="813"/>
                  </a:cubicBezTo>
                  <a:cubicBezTo>
                    <a:pt x="739" y="815"/>
                    <a:pt x="725" y="809"/>
                    <a:pt x="726" y="814"/>
                  </a:cubicBezTo>
                  <a:cubicBezTo>
                    <a:pt x="731" y="818"/>
                    <a:pt x="733" y="815"/>
                    <a:pt x="739" y="816"/>
                  </a:cubicBezTo>
                  <a:close/>
                  <a:moveTo>
                    <a:pt x="1185" y="330"/>
                  </a:moveTo>
                  <a:cubicBezTo>
                    <a:pt x="1189" y="331"/>
                    <a:pt x="1192" y="328"/>
                    <a:pt x="1192" y="323"/>
                  </a:cubicBezTo>
                  <a:cubicBezTo>
                    <a:pt x="1195" y="325"/>
                    <a:pt x="1197" y="322"/>
                    <a:pt x="1199" y="319"/>
                  </a:cubicBezTo>
                  <a:cubicBezTo>
                    <a:pt x="1196" y="317"/>
                    <a:pt x="1199" y="313"/>
                    <a:pt x="1197" y="312"/>
                  </a:cubicBezTo>
                  <a:cubicBezTo>
                    <a:pt x="1194" y="311"/>
                    <a:pt x="1192" y="309"/>
                    <a:pt x="1188" y="310"/>
                  </a:cubicBezTo>
                  <a:cubicBezTo>
                    <a:pt x="1193" y="303"/>
                    <a:pt x="1172" y="295"/>
                    <a:pt x="1176" y="304"/>
                  </a:cubicBezTo>
                  <a:cubicBezTo>
                    <a:pt x="1170" y="303"/>
                    <a:pt x="1168" y="306"/>
                    <a:pt x="1162" y="304"/>
                  </a:cubicBezTo>
                  <a:cubicBezTo>
                    <a:pt x="1163" y="306"/>
                    <a:pt x="1163" y="308"/>
                    <a:pt x="1163" y="310"/>
                  </a:cubicBezTo>
                  <a:cubicBezTo>
                    <a:pt x="1161" y="307"/>
                    <a:pt x="1160" y="304"/>
                    <a:pt x="1156" y="304"/>
                  </a:cubicBezTo>
                  <a:cubicBezTo>
                    <a:pt x="1153" y="304"/>
                    <a:pt x="1152" y="307"/>
                    <a:pt x="1153" y="310"/>
                  </a:cubicBezTo>
                  <a:cubicBezTo>
                    <a:pt x="1151" y="308"/>
                    <a:pt x="1149" y="304"/>
                    <a:pt x="1146" y="305"/>
                  </a:cubicBezTo>
                  <a:cubicBezTo>
                    <a:pt x="1148" y="311"/>
                    <a:pt x="1145" y="308"/>
                    <a:pt x="1143" y="311"/>
                  </a:cubicBezTo>
                  <a:cubicBezTo>
                    <a:pt x="1142" y="313"/>
                    <a:pt x="1141" y="315"/>
                    <a:pt x="1140" y="318"/>
                  </a:cubicBezTo>
                  <a:cubicBezTo>
                    <a:pt x="1138" y="315"/>
                    <a:pt x="1137" y="313"/>
                    <a:pt x="1135" y="310"/>
                  </a:cubicBezTo>
                  <a:cubicBezTo>
                    <a:pt x="1137" y="311"/>
                    <a:pt x="1139" y="310"/>
                    <a:pt x="1139" y="308"/>
                  </a:cubicBezTo>
                  <a:cubicBezTo>
                    <a:pt x="1139" y="306"/>
                    <a:pt x="1135" y="305"/>
                    <a:pt x="1134" y="304"/>
                  </a:cubicBezTo>
                  <a:cubicBezTo>
                    <a:pt x="1130" y="301"/>
                    <a:pt x="1130" y="300"/>
                    <a:pt x="1124" y="300"/>
                  </a:cubicBezTo>
                  <a:cubicBezTo>
                    <a:pt x="1125" y="303"/>
                    <a:pt x="1127" y="302"/>
                    <a:pt x="1130" y="303"/>
                  </a:cubicBezTo>
                  <a:cubicBezTo>
                    <a:pt x="1131" y="310"/>
                    <a:pt x="1123" y="302"/>
                    <a:pt x="1120" y="305"/>
                  </a:cubicBezTo>
                  <a:cubicBezTo>
                    <a:pt x="1117" y="308"/>
                    <a:pt x="1123" y="308"/>
                    <a:pt x="1122" y="310"/>
                  </a:cubicBezTo>
                  <a:cubicBezTo>
                    <a:pt x="1121" y="312"/>
                    <a:pt x="1118" y="310"/>
                    <a:pt x="1117" y="309"/>
                  </a:cubicBezTo>
                  <a:cubicBezTo>
                    <a:pt x="1117" y="310"/>
                    <a:pt x="1117" y="311"/>
                    <a:pt x="1117" y="312"/>
                  </a:cubicBezTo>
                  <a:cubicBezTo>
                    <a:pt x="1115" y="312"/>
                    <a:pt x="1115" y="312"/>
                    <a:pt x="1113" y="313"/>
                  </a:cubicBezTo>
                  <a:cubicBezTo>
                    <a:pt x="1118" y="315"/>
                    <a:pt x="1120" y="314"/>
                    <a:pt x="1125" y="312"/>
                  </a:cubicBezTo>
                  <a:cubicBezTo>
                    <a:pt x="1127" y="311"/>
                    <a:pt x="1132" y="314"/>
                    <a:pt x="1135" y="314"/>
                  </a:cubicBezTo>
                  <a:cubicBezTo>
                    <a:pt x="1133" y="315"/>
                    <a:pt x="1131" y="316"/>
                    <a:pt x="1129" y="317"/>
                  </a:cubicBezTo>
                  <a:cubicBezTo>
                    <a:pt x="1131" y="318"/>
                    <a:pt x="1133" y="319"/>
                    <a:pt x="1135" y="318"/>
                  </a:cubicBezTo>
                  <a:cubicBezTo>
                    <a:pt x="1135" y="318"/>
                    <a:pt x="1135" y="319"/>
                    <a:pt x="1135" y="320"/>
                  </a:cubicBezTo>
                  <a:cubicBezTo>
                    <a:pt x="1129" y="319"/>
                    <a:pt x="1123" y="322"/>
                    <a:pt x="1117" y="322"/>
                  </a:cubicBezTo>
                  <a:cubicBezTo>
                    <a:pt x="1118" y="326"/>
                    <a:pt x="1128" y="324"/>
                    <a:pt x="1131" y="324"/>
                  </a:cubicBezTo>
                  <a:cubicBezTo>
                    <a:pt x="1130" y="326"/>
                    <a:pt x="1131" y="328"/>
                    <a:pt x="1133" y="327"/>
                  </a:cubicBezTo>
                  <a:cubicBezTo>
                    <a:pt x="1133" y="328"/>
                    <a:pt x="1133" y="329"/>
                    <a:pt x="1133" y="329"/>
                  </a:cubicBezTo>
                  <a:cubicBezTo>
                    <a:pt x="1133" y="329"/>
                    <a:pt x="1134" y="329"/>
                    <a:pt x="1135" y="329"/>
                  </a:cubicBezTo>
                  <a:cubicBezTo>
                    <a:pt x="1133" y="334"/>
                    <a:pt x="1126" y="332"/>
                    <a:pt x="1128" y="337"/>
                  </a:cubicBezTo>
                  <a:cubicBezTo>
                    <a:pt x="1132" y="337"/>
                    <a:pt x="1137" y="336"/>
                    <a:pt x="1142" y="336"/>
                  </a:cubicBezTo>
                  <a:cubicBezTo>
                    <a:pt x="1143" y="335"/>
                    <a:pt x="1145" y="339"/>
                    <a:pt x="1146" y="340"/>
                  </a:cubicBezTo>
                  <a:cubicBezTo>
                    <a:pt x="1147" y="341"/>
                    <a:pt x="1150" y="341"/>
                    <a:pt x="1152" y="341"/>
                  </a:cubicBezTo>
                  <a:cubicBezTo>
                    <a:pt x="1156" y="342"/>
                    <a:pt x="1159" y="342"/>
                    <a:pt x="1163" y="340"/>
                  </a:cubicBezTo>
                  <a:cubicBezTo>
                    <a:pt x="1165" y="339"/>
                    <a:pt x="1165" y="338"/>
                    <a:pt x="1167" y="337"/>
                  </a:cubicBezTo>
                  <a:cubicBezTo>
                    <a:pt x="1169" y="337"/>
                    <a:pt x="1171" y="337"/>
                    <a:pt x="1174" y="337"/>
                  </a:cubicBezTo>
                  <a:cubicBezTo>
                    <a:pt x="1176" y="335"/>
                    <a:pt x="1182" y="329"/>
                    <a:pt x="1185" y="330"/>
                  </a:cubicBezTo>
                  <a:close/>
                  <a:moveTo>
                    <a:pt x="1134" y="234"/>
                  </a:moveTo>
                  <a:cubicBezTo>
                    <a:pt x="1133" y="230"/>
                    <a:pt x="1130" y="222"/>
                    <a:pt x="1131" y="218"/>
                  </a:cubicBezTo>
                  <a:cubicBezTo>
                    <a:pt x="1134" y="209"/>
                    <a:pt x="1136" y="198"/>
                    <a:pt x="1142" y="190"/>
                  </a:cubicBezTo>
                  <a:cubicBezTo>
                    <a:pt x="1147" y="186"/>
                    <a:pt x="1151" y="181"/>
                    <a:pt x="1155" y="176"/>
                  </a:cubicBezTo>
                  <a:cubicBezTo>
                    <a:pt x="1156" y="175"/>
                    <a:pt x="1153" y="164"/>
                    <a:pt x="1153" y="162"/>
                  </a:cubicBezTo>
                  <a:cubicBezTo>
                    <a:pt x="1152" y="158"/>
                    <a:pt x="1153" y="152"/>
                    <a:pt x="1149" y="149"/>
                  </a:cubicBezTo>
                  <a:cubicBezTo>
                    <a:pt x="1145" y="146"/>
                    <a:pt x="1141" y="143"/>
                    <a:pt x="1137" y="140"/>
                  </a:cubicBezTo>
                  <a:cubicBezTo>
                    <a:pt x="1143" y="134"/>
                    <a:pt x="1149" y="128"/>
                    <a:pt x="1155" y="122"/>
                  </a:cubicBezTo>
                  <a:cubicBezTo>
                    <a:pt x="1149" y="118"/>
                    <a:pt x="1145" y="116"/>
                    <a:pt x="1141" y="108"/>
                  </a:cubicBezTo>
                  <a:cubicBezTo>
                    <a:pt x="1139" y="102"/>
                    <a:pt x="1146" y="95"/>
                    <a:pt x="1149" y="90"/>
                  </a:cubicBezTo>
                  <a:cubicBezTo>
                    <a:pt x="1153" y="84"/>
                    <a:pt x="1159" y="82"/>
                    <a:pt x="1164" y="78"/>
                  </a:cubicBezTo>
                  <a:cubicBezTo>
                    <a:pt x="1170" y="74"/>
                    <a:pt x="1174" y="71"/>
                    <a:pt x="1179" y="65"/>
                  </a:cubicBezTo>
                  <a:cubicBezTo>
                    <a:pt x="1177" y="64"/>
                    <a:pt x="1175" y="62"/>
                    <a:pt x="1174" y="61"/>
                  </a:cubicBezTo>
                  <a:cubicBezTo>
                    <a:pt x="1180" y="60"/>
                    <a:pt x="1186" y="60"/>
                    <a:pt x="1191" y="57"/>
                  </a:cubicBezTo>
                  <a:cubicBezTo>
                    <a:pt x="1198" y="53"/>
                    <a:pt x="1205" y="49"/>
                    <a:pt x="1211" y="45"/>
                  </a:cubicBezTo>
                  <a:cubicBezTo>
                    <a:pt x="1204" y="42"/>
                    <a:pt x="1196" y="38"/>
                    <a:pt x="1188" y="36"/>
                  </a:cubicBezTo>
                  <a:cubicBezTo>
                    <a:pt x="1183" y="35"/>
                    <a:pt x="1172" y="34"/>
                    <a:pt x="1168" y="39"/>
                  </a:cubicBezTo>
                  <a:cubicBezTo>
                    <a:pt x="1166" y="42"/>
                    <a:pt x="1164" y="46"/>
                    <a:pt x="1160" y="46"/>
                  </a:cubicBezTo>
                  <a:cubicBezTo>
                    <a:pt x="1156" y="45"/>
                    <a:pt x="1151" y="44"/>
                    <a:pt x="1147" y="43"/>
                  </a:cubicBezTo>
                  <a:cubicBezTo>
                    <a:pt x="1141" y="42"/>
                    <a:pt x="1131" y="50"/>
                    <a:pt x="1126" y="52"/>
                  </a:cubicBezTo>
                  <a:cubicBezTo>
                    <a:pt x="1127" y="50"/>
                    <a:pt x="1137" y="35"/>
                    <a:pt x="1130" y="35"/>
                  </a:cubicBezTo>
                  <a:cubicBezTo>
                    <a:pt x="1124" y="35"/>
                    <a:pt x="1118" y="36"/>
                    <a:pt x="1113" y="32"/>
                  </a:cubicBezTo>
                  <a:cubicBezTo>
                    <a:pt x="1121" y="29"/>
                    <a:pt x="1129" y="26"/>
                    <a:pt x="1137" y="23"/>
                  </a:cubicBezTo>
                  <a:cubicBezTo>
                    <a:pt x="1121" y="16"/>
                    <a:pt x="1107" y="9"/>
                    <a:pt x="1091" y="6"/>
                  </a:cubicBezTo>
                  <a:cubicBezTo>
                    <a:pt x="1072" y="4"/>
                    <a:pt x="1054" y="0"/>
                    <a:pt x="1035" y="2"/>
                  </a:cubicBezTo>
                  <a:cubicBezTo>
                    <a:pt x="1028" y="3"/>
                    <a:pt x="1021" y="3"/>
                    <a:pt x="1015" y="4"/>
                  </a:cubicBezTo>
                  <a:cubicBezTo>
                    <a:pt x="1012" y="4"/>
                    <a:pt x="1008" y="3"/>
                    <a:pt x="1006" y="5"/>
                  </a:cubicBezTo>
                  <a:cubicBezTo>
                    <a:pt x="1002" y="6"/>
                    <a:pt x="1002" y="14"/>
                    <a:pt x="998" y="13"/>
                  </a:cubicBezTo>
                  <a:cubicBezTo>
                    <a:pt x="992" y="12"/>
                    <a:pt x="987" y="11"/>
                    <a:pt x="982" y="10"/>
                  </a:cubicBezTo>
                  <a:cubicBezTo>
                    <a:pt x="975" y="9"/>
                    <a:pt x="967" y="6"/>
                    <a:pt x="961" y="9"/>
                  </a:cubicBezTo>
                  <a:cubicBezTo>
                    <a:pt x="952" y="13"/>
                    <a:pt x="943" y="17"/>
                    <a:pt x="934" y="21"/>
                  </a:cubicBezTo>
                  <a:cubicBezTo>
                    <a:pt x="942" y="27"/>
                    <a:pt x="952" y="31"/>
                    <a:pt x="957" y="40"/>
                  </a:cubicBezTo>
                  <a:cubicBezTo>
                    <a:pt x="942" y="34"/>
                    <a:pt x="927" y="30"/>
                    <a:pt x="911" y="26"/>
                  </a:cubicBezTo>
                  <a:cubicBezTo>
                    <a:pt x="907" y="25"/>
                    <a:pt x="899" y="28"/>
                    <a:pt x="895" y="29"/>
                  </a:cubicBezTo>
                  <a:cubicBezTo>
                    <a:pt x="884" y="30"/>
                    <a:pt x="872" y="32"/>
                    <a:pt x="861" y="33"/>
                  </a:cubicBezTo>
                  <a:cubicBezTo>
                    <a:pt x="857" y="34"/>
                    <a:pt x="849" y="33"/>
                    <a:pt x="845" y="35"/>
                  </a:cubicBezTo>
                  <a:cubicBezTo>
                    <a:pt x="838" y="39"/>
                    <a:pt x="832" y="42"/>
                    <a:pt x="826" y="45"/>
                  </a:cubicBezTo>
                  <a:cubicBezTo>
                    <a:pt x="810" y="53"/>
                    <a:pt x="795" y="61"/>
                    <a:pt x="779" y="69"/>
                  </a:cubicBezTo>
                  <a:cubicBezTo>
                    <a:pt x="785" y="75"/>
                    <a:pt x="792" y="74"/>
                    <a:pt x="800" y="75"/>
                  </a:cubicBezTo>
                  <a:cubicBezTo>
                    <a:pt x="798" y="80"/>
                    <a:pt x="796" y="84"/>
                    <a:pt x="795" y="88"/>
                  </a:cubicBezTo>
                  <a:cubicBezTo>
                    <a:pt x="793" y="93"/>
                    <a:pt x="792" y="92"/>
                    <a:pt x="787" y="92"/>
                  </a:cubicBezTo>
                  <a:cubicBezTo>
                    <a:pt x="780" y="93"/>
                    <a:pt x="774" y="94"/>
                    <a:pt x="767" y="96"/>
                  </a:cubicBezTo>
                  <a:cubicBezTo>
                    <a:pt x="758" y="99"/>
                    <a:pt x="749" y="101"/>
                    <a:pt x="740" y="104"/>
                  </a:cubicBezTo>
                  <a:cubicBezTo>
                    <a:pt x="738" y="105"/>
                    <a:pt x="738" y="110"/>
                    <a:pt x="738" y="112"/>
                  </a:cubicBezTo>
                  <a:cubicBezTo>
                    <a:pt x="737" y="114"/>
                    <a:pt x="741" y="118"/>
                    <a:pt x="742" y="119"/>
                  </a:cubicBezTo>
                  <a:cubicBezTo>
                    <a:pt x="745" y="123"/>
                    <a:pt x="748" y="130"/>
                    <a:pt x="752" y="133"/>
                  </a:cubicBezTo>
                  <a:cubicBezTo>
                    <a:pt x="758" y="136"/>
                    <a:pt x="763" y="139"/>
                    <a:pt x="768" y="142"/>
                  </a:cubicBezTo>
                  <a:cubicBezTo>
                    <a:pt x="771" y="144"/>
                    <a:pt x="778" y="150"/>
                    <a:pt x="781" y="150"/>
                  </a:cubicBezTo>
                  <a:cubicBezTo>
                    <a:pt x="787" y="149"/>
                    <a:pt x="793" y="148"/>
                    <a:pt x="799" y="147"/>
                  </a:cubicBezTo>
                  <a:cubicBezTo>
                    <a:pt x="810" y="146"/>
                    <a:pt x="819" y="148"/>
                    <a:pt x="830" y="150"/>
                  </a:cubicBezTo>
                  <a:cubicBezTo>
                    <a:pt x="835" y="151"/>
                    <a:pt x="841" y="152"/>
                    <a:pt x="846" y="153"/>
                  </a:cubicBezTo>
                  <a:cubicBezTo>
                    <a:pt x="849" y="153"/>
                    <a:pt x="855" y="163"/>
                    <a:pt x="856" y="165"/>
                  </a:cubicBezTo>
                  <a:cubicBezTo>
                    <a:pt x="864" y="175"/>
                    <a:pt x="868" y="186"/>
                    <a:pt x="873" y="197"/>
                  </a:cubicBezTo>
                  <a:cubicBezTo>
                    <a:pt x="875" y="204"/>
                    <a:pt x="876" y="204"/>
                    <a:pt x="874" y="210"/>
                  </a:cubicBezTo>
                  <a:cubicBezTo>
                    <a:pt x="872" y="216"/>
                    <a:pt x="869" y="220"/>
                    <a:pt x="873" y="224"/>
                  </a:cubicBezTo>
                  <a:cubicBezTo>
                    <a:pt x="878" y="229"/>
                    <a:pt x="883" y="231"/>
                    <a:pt x="881" y="238"/>
                  </a:cubicBezTo>
                  <a:cubicBezTo>
                    <a:pt x="880" y="245"/>
                    <a:pt x="877" y="248"/>
                    <a:pt x="881" y="253"/>
                  </a:cubicBezTo>
                  <a:cubicBezTo>
                    <a:pt x="887" y="259"/>
                    <a:pt x="887" y="259"/>
                    <a:pt x="894" y="257"/>
                  </a:cubicBezTo>
                  <a:cubicBezTo>
                    <a:pt x="900" y="255"/>
                    <a:pt x="905" y="254"/>
                    <a:pt x="910" y="252"/>
                  </a:cubicBezTo>
                  <a:cubicBezTo>
                    <a:pt x="910" y="256"/>
                    <a:pt x="909" y="260"/>
                    <a:pt x="909" y="265"/>
                  </a:cubicBezTo>
                  <a:cubicBezTo>
                    <a:pt x="909" y="266"/>
                    <a:pt x="904" y="267"/>
                    <a:pt x="903" y="268"/>
                  </a:cubicBezTo>
                  <a:cubicBezTo>
                    <a:pt x="899" y="269"/>
                    <a:pt x="895" y="271"/>
                    <a:pt x="891" y="272"/>
                  </a:cubicBezTo>
                  <a:cubicBezTo>
                    <a:pt x="890" y="273"/>
                    <a:pt x="890" y="278"/>
                    <a:pt x="890" y="279"/>
                  </a:cubicBezTo>
                  <a:cubicBezTo>
                    <a:pt x="890" y="284"/>
                    <a:pt x="887" y="294"/>
                    <a:pt x="888" y="299"/>
                  </a:cubicBezTo>
                  <a:cubicBezTo>
                    <a:pt x="891" y="307"/>
                    <a:pt x="894" y="314"/>
                    <a:pt x="897" y="322"/>
                  </a:cubicBezTo>
                  <a:cubicBezTo>
                    <a:pt x="901" y="335"/>
                    <a:pt x="909" y="345"/>
                    <a:pt x="916" y="356"/>
                  </a:cubicBezTo>
                  <a:cubicBezTo>
                    <a:pt x="920" y="362"/>
                    <a:pt x="924" y="369"/>
                    <a:pt x="928" y="375"/>
                  </a:cubicBezTo>
                  <a:cubicBezTo>
                    <a:pt x="930" y="379"/>
                    <a:pt x="936" y="379"/>
                    <a:pt x="940" y="380"/>
                  </a:cubicBezTo>
                  <a:cubicBezTo>
                    <a:pt x="946" y="383"/>
                    <a:pt x="953" y="385"/>
                    <a:pt x="959" y="388"/>
                  </a:cubicBezTo>
                  <a:cubicBezTo>
                    <a:pt x="961" y="388"/>
                    <a:pt x="970" y="389"/>
                    <a:pt x="970" y="387"/>
                  </a:cubicBezTo>
                  <a:cubicBezTo>
                    <a:pt x="975" y="375"/>
                    <a:pt x="979" y="362"/>
                    <a:pt x="983" y="349"/>
                  </a:cubicBezTo>
                  <a:cubicBezTo>
                    <a:pt x="986" y="339"/>
                    <a:pt x="990" y="329"/>
                    <a:pt x="993" y="318"/>
                  </a:cubicBezTo>
                  <a:cubicBezTo>
                    <a:pt x="995" y="313"/>
                    <a:pt x="995" y="313"/>
                    <a:pt x="1000" y="311"/>
                  </a:cubicBezTo>
                  <a:cubicBezTo>
                    <a:pt x="1007" y="309"/>
                    <a:pt x="1014" y="307"/>
                    <a:pt x="1020" y="305"/>
                  </a:cubicBezTo>
                  <a:cubicBezTo>
                    <a:pt x="1024" y="303"/>
                    <a:pt x="1031" y="303"/>
                    <a:pt x="1034" y="300"/>
                  </a:cubicBezTo>
                  <a:cubicBezTo>
                    <a:pt x="1038" y="297"/>
                    <a:pt x="1042" y="290"/>
                    <a:pt x="1045" y="286"/>
                  </a:cubicBezTo>
                  <a:cubicBezTo>
                    <a:pt x="1048" y="282"/>
                    <a:pt x="1049" y="280"/>
                    <a:pt x="1054" y="279"/>
                  </a:cubicBezTo>
                  <a:cubicBezTo>
                    <a:pt x="1060" y="277"/>
                    <a:pt x="1066" y="276"/>
                    <a:pt x="1072" y="274"/>
                  </a:cubicBezTo>
                  <a:cubicBezTo>
                    <a:pt x="1081" y="272"/>
                    <a:pt x="1092" y="271"/>
                    <a:pt x="1100" y="266"/>
                  </a:cubicBezTo>
                  <a:cubicBezTo>
                    <a:pt x="1111" y="260"/>
                    <a:pt x="1121" y="253"/>
                    <a:pt x="1131" y="247"/>
                  </a:cubicBezTo>
                  <a:cubicBezTo>
                    <a:pt x="1136" y="241"/>
                    <a:pt x="1136" y="241"/>
                    <a:pt x="1134" y="234"/>
                  </a:cubicBezTo>
                  <a:close/>
                  <a:moveTo>
                    <a:pt x="2155" y="814"/>
                  </a:moveTo>
                  <a:cubicBezTo>
                    <a:pt x="2157" y="813"/>
                    <a:pt x="2161" y="813"/>
                    <a:pt x="2161" y="810"/>
                  </a:cubicBezTo>
                  <a:cubicBezTo>
                    <a:pt x="2161" y="807"/>
                    <a:pt x="2162" y="804"/>
                    <a:pt x="2165" y="804"/>
                  </a:cubicBezTo>
                  <a:cubicBezTo>
                    <a:pt x="2165" y="801"/>
                    <a:pt x="2165" y="799"/>
                    <a:pt x="2162" y="799"/>
                  </a:cubicBezTo>
                  <a:cubicBezTo>
                    <a:pt x="2162" y="799"/>
                    <a:pt x="2162" y="800"/>
                    <a:pt x="2162" y="801"/>
                  </a:cubicBezTo>
                  <a:cubicBezTo>
                    <a:pt x="2155" y="797"/>
                    <a:pt x="2151" y="803"/>
                    <a:pt x="2146" y="806"/>
                  </a:cubicBezTo>
                  <a:cubicBezTo>
                    <a:pt x="2146" y="811"/>
                    <a:pt x="2145" y="812"/>
                    <a:pt x="2149" y="815"/>
                  </a:cubicBezTo>
                  <a:cubicBezTo>
                    <a:pt x="2151" y="816"/>
                    <a:pt x="2152" y="816"/>
                    <a:pt x="2154" y="816"/>
                  </a:cubicBezTo>
                  <a:cubicBezTo>
                    <a:pt x="2156" y="816"/>
                    <a:pt x="2154" y="814"/>
                    <a:pt x="2155" y="814"/>
                  </a:cubicBezTo>
                  <a:close/>
                  <a:moveTo>
                    <a:pt x="2124" y="1024"/>
                  </a:moveTo>
                  <a:cubicBezTo>
                    <a:pt x="2125" y="1017"/>
                    <a:pt x="2124" y="1009"/>
                    <a:pt x="2126" y="1003"/>
                  </a:cubicBezTo>
                  <a:cubicBezTo>
                    <a:pt x="2128" y="996"/>
                    <a:pt x="2120" y="991"/>
                    <a:pt x="2115" y="997"/>
                  </a:cubicBezTo>
                  <a:cubicBezTo>
                    <a:pt x="2119" y="993"/>
                    <a:pt x="2115" y="993"/>
                    <a:pt x="2115" y="990"/>
                  </a:cubicBezTo>
                  <a:cubicBezTo>
                    <a:pt x="2114" y="988"/>
                    <a:pt x="2114" y="983"/>
                    <a:pt x="2113" y="982"/>
                  </a:cubicBezTo>
                  <a:cubicBezTo>
                    <a:pt x="2111" y="982"/>
                    <a:pt x="2107" y="981"/>
                    <a:pt x="2107" y="979"/>
                  </a:cubicBezTo>
                  <a:cubicBezTo>
                    <a:pt x="2106" y="976"/>
                    <a:pt x="2109" y="975"/>
                    <a:pt x="2109" y="972"/>
                  </a:cubicBezTo>
                  <a:cubicBezTo>
                    <a:pt x="2108" y="969"/>
                    <a:pt x="2103" y="969"/>
                    <a:pt x="2103" y="967"/>
                  </a:cubicBezTo>
                  <a:cubicBezTo>
                    <a:pt x="2103" y="963"/>
                    <a:pt x="2102" y="965"/>
                    <a:pt x="2099" y="963"/>
                  </a:cubicBezTo>
                  <a:cubicBezTo>
                    <a:pt x="2096" y="961"/>
                    <a:pt x="2100" y="960"/>
                    <a:pt x="2095" y="959"/>
                  </a:cubicBezTo>
                  <a:cubicBezTo>
                    <a:pt x="2092" y="959"/>
                    <a:pt x="2090" y="959"/>
                    <a:pt x="2089" y="957"/>
                  </a:cubicBezTo>
                  <a:cubicBezTo>
                    <a:pt x="2085" y="952"/>
                    <a:pt x="2081" y="951"/>
                    <a:pt x="2077" y="947"/>
                  </a:cubicBezTo>
                  <a:cubicBezTo>
                    <a:pt x="2073" y="944"/>
                    <a:pt x="2068" y="941"/>
                    <a:pt x="2065" y="937"/>
                  </a:cubicBezTo>
                  <a:cubicBezTo>
                    <a:pt x="2062" y="932"/>
                    <a:pt x="2063" y="929"/>
                    <a:pt x="2056" y="928"/>
                  </a:cubicBezTo>
                  <a:cubicBezTo>
                    <a:pt x="2054" y="928"/>
                    <a:pt x="2044" y="924"/>
                    <a:pt x="2043" y="926"/>
                  </a:cubicBezTo>
                  <a:cubicBezTo>
                    <a:pt x="2041" y="928"/>
                    <a:pt x="2049" y="938"/>
                    <a:pt x="2051" y="940"/>
                  </a:cubicBezTo>
                  <a:cubicBezTo>
                    <a:pt x="2054" y="942"/>
                    <a:pt x="2061" y="944"/>
                    <a:pt x="2061" y="949"/>
                  </a:cubicBezTo>
                  <a:cubicBezTo>
                    <a:pt x="2061" y="956"/>
                    <a:pt x="2069" y="955"/>
                    <a:pt x="2070" y="961"/>
                  </a:cubicBezTo>
                  <a:cubicBezTo>
                    <a:pt x="2071" y="964"/>
                    <a:pt x="2072" y="968"/>
                    <a:pt x="2073" y="971"/>
                  </a:cubicBezTo>
                  <a:cubicBezTo>
                    <a:pt x="2074" y="974"/>
                    <a:pt x="2076" y="973"/>
                    <a:pt x="2077" y="974"/>
                  </a:cubicBezTo>
                  <a:cubicBezTo>
                    <a:pt x="2081" y="978"/>
                    <a:pt x="2083" y="987"/>
                    <a:pt x="2086" y="992"/>
                  </a:cubicBezTo>
                  <a:cubicBezTo>
                    <a:pt x="2088" y="997"/>
                    <a:pt x="2091" y="1000"/>
                    <a:pt x="2094" y="1003"/>
                  </a:cubicBezTo>
                  <a:cubicBezTo>
                    <a:pt x="2101" y="1010"/>
                    <a:pt x="2107" y="1018"/>
                    <a:pt x="2115" y="1024"/>
                  </a:cubicBezTo>
                  <a:cubicBezTo>
                    <a:pt x="2115" y="1023"/>
                    <a:pt x="2115" y="1021"/>
                    <a:pt x="2115" y="1020"/>
                  </a:cubicBezTo>
                  <a:cubicBezTo>
                    <a:pt x="2119" y="1024"/>
                    <a:pt x="2121" y="1018"/>
                    <a:pt x="2124" y="1024"/>
                  </a:cubicBezTo>
                  <a:close/>
                  <a:moveTo>
                    <a:pt x="2141" y="995"/>
                  </a:moveTo>
                  <a:cubicBezTo>
                    <a:pt x="2137" y="991"/>
                    <a:pt x="2138" y="1000"/>
                    <a:pt x="2139" y="1001"/>
                  </a:cubicBezTo>
                  <a:cubicBezTo>
                    <a:pt x="2144" y="1003"/>
                    <a:pt x="2144" y="997"/>
                    <a:pt x="2141" y="995"/>
                  </a:cubicBezTo>
                  <a:close/>
                  <a:moveTo>
                    <a:pt x="2185" y="1039"/>
                  </a:moveTo>
                  <a:cubicBezTo>
                    <a:pt x="2181" y="1040"/>
                    <a:pt x="2176" y="1037"/>
                    <a:pt x="2177" y="1032"/>
                  </a:cubicBezTo>
                  <a:cubicBezTo>
                    <a:pt x="2174" y="1033"/>
                    <a:pt x="2167" y="1032"/>
                    <a:pt x="2166" y="1030"/>
                  </a:cubicBezTo>
                  <a:cubicBezTo>
                    <a:pt x="2163" y="1027"/>
                    <a:pt x="2162" y="1029"/>
                    <a:pt x="2161" y="1032"/>
                  </a:cubicBezTo>
                  <a:cubicBezTo>
                    <a:pt x="2161" y="1033"/>
                    <a:pt x="2159" y="1032"/>
                    <a:pt x="2157" y="1032"/>
                  </a:cubicBezTo>
                  <a:cubicBezTo>
                    <a:pt x="2151" y="1032"/>
                    <a:pt x="2147" y="1033"/>
                    <a:pt x="2144" y="1027"/>
                  </a:cubicBezTo>
                  <a:cubicBezTo>
                    <a:pt x="2143" y="1027"/>
                    <a:pt x="2136" y="1025"/>
                    <a:pt x="2134" y="1024"/>
                  </a:cubicBezTo>
                  <a:cubicBezTo>
                    <a:pt x="2133" y="1026"/>
                    <a:pt x="2131" y="1025"/>
                    <a:pt x="2128" y="1024"/>
                  </a:cubicBezTo>
                  <a:cubicBezTo>
                    <a:pt x="2126" y="1024"/>
                    <a:pt x="2126" y="1025"/>
                    <a:pt x="2124" y="1026"/>
                  </a:cubicBezTo>
                  <a:cubicBezTo>
                    <a:pt x="2119" y="1032"/>
                    <a:pt x="2126" y="1033"/>
                    <a:pt x="2130" y="1033"/>
                  </a:cubicBezTo>
                  <a:cubicBezTo>
                    <a:pt x="2130" y="1034"/>
                    <a:pt x="2130" y="1035"/>
                    <a:pt x="2129" y="1036"/>
                  </a:cubicBezTo>
                  <a:cubicBezTo>
                    <a:pt x="2134" y="1037"/>
                    <a:pt x="2139" y="1040"/>
                    <a:pt x="2143" y="1040"/>
                  </a:cubicBezTo>
                  <a:cubicBezTo>
                    <a:pt x="2146" y="1041"/>
                    <a:pt x="2148" y="1039"/>
                    <a:pt x="2151" y="1039"/>
                  </a:cubicBezTo>
                  <a:cubicBezTo>
                    <a:pt x="2153" y="1040"/>
                    <a:pt x="2156" y="1041"/>
                    <a:pt x="2158" y="1042"/>
                  </a:cubicBezTo>
                  <a:cubicBezTo>
                    <a:pt x="2160" y="1043"/>
                    <a:pt x="2162" y="1044"/>
                    <a:pt x="2164" y="1044"/>
                  </a:cubicBezTo>
                  <a:cubicBezTo>
                    <a:pt x="2166" y="1044"/>
                    <a:pt x="2168" y="1044"/>
                    <a:pt x="2169" y="1045"/>
                  </a:cubicBezTo>
                  <a:cubicBezTo>
                    <a:pt x="2170" y="1045"/>
                    <a:pt x="2171" y="1043"/>
                    <a:pt x="2172" y="1043"/>
                  </a:cubicBezTo>
                  <a:cubicBezTo>
                    <a:pt x="2176" y="1044"/>
                    <a:pt x="2178" y="1045"/>
                    <a:pt x="2183" y="1044"/>
                  </a:cubicBezTo>
                  <a:cubicBezTo>
                    <a:pt x="2186" y="1046"/>
                    <a:pt x="2190" y="1047"/>
                    <a:pt x="2193" y="1048"/>
                  </a:cubicBezTo>
                  <a:cubicBezTo>
                    <a:pt x="2189" y="1044"/>
                    <a:pt x="2194" y="1037"/>
                    <a:pt x="2185" y="1039"/>
                  </a:cubicBezTo>
                  <a:close/>
                  <a:moveTo>
                    <a:pt x="2119" y="990"/>
                  </a:moveTo>
                  <a:cubicBezTo>
                    <a:pt x="2121" y="992"/>
                    <a:pt x="2121" y="991"/>
                    <a:pt x="2123" y="991"/>
                  </a:cubicBezTo>
                  <a:cubicBezTo>
                    <a:pt x="2124" y="991"/>
                    <a:pt x="2124" y="993"/>
                    <a:pt x="2125" y="994"/>
                  </a:cubicBezTo>
                  <a:cubicBezTo>
                    <a:pt x="2126" y="996"/>
                    <a:pt x="2126" y="997"/>
                    <a:pt x="2127" y="998"/>
                  </a:cubicBezTo>
                  <a:cubicBezTo>
                    <a:pt x="2129" y="999"/>
                    <a:pt x="2130" y="1000"/>
                    <a:pt x="2132" y="1000"/>
                  </a:cubicBezTo>
                  <a:cubicBezTo>
                    <a:pt x="2130" y="998"/>
                    <a:pt x="2131" y="997"/>
                    <a:pt x="2132" y="995"/>
                  </a:cubicBezTo>
                  <a:cubicBezTo>
                    <a:pt x="2126" y="995"/>
                    <a:pt x="2129" y="986"/>
                    <a:pt x="2124" y="986"/>
                  </a:cubicBezTo>
                  <a:cubicBezTo>
                    <a:pt x="2124" y="987"/>
                    <a:pt x="2124" y="988"/>
                    <a:pt x="2124" y="988"/>
                  </a:cubicBezTo>
                  <a:cubicBezTo>
                    <a:pt x="2122" y="985"/>
                    <a:pt x="2121" y="988"/>
                    <a:pt x="2119" y="99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1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CustomShape 3"/>
            <p:cNvSpPr/>
            <p:nvPr/>
          </p:nvSpPr>
          <p:spPr>
            <a:xfrm>
              <a:off x="230040" y="1114560"/>
              <a:ext cx="10266840" cy="5559840"/>
            </a:xfrm>
            <a:custGeom>
              <a:avLst/>
              <a:gdLst/>
              <a:ahLst/>
              <a:rect l="l" t="t" r="r" b="b"/>
              <a:pathLst>
                <a:path w="2788" h="1509">
                  <a:moveTo>
                    <a:pt x="1256" y="418"/>
                  </a:moveTo>
                  <a:cubicBezTo>
                    <a:pt x="1256" y="420"/>
                    <a:pt x="1257" y="422"/>
                    <a:pt x="1260" y="421"/>
                  </a:cubicBezTo>
                  <a:cubicBezTo>
                    <a:pt x="1258" y="426"/>
                    <a:pt x="1253" y="421"/>
                    <a:pt x="1251" y="418"/>
                  </a:cubicBezTo>
                  <a:cubicBezTo>
                    <a:pt x="1251" y="418"/>
                    <a:pt x="1252" y="417"/>
                    <a:pt x="1252" y="417"/>
                  </a:cubicBezTo>
                  <a:cubicBezTo>
                    <a:pt x="1253" y="417"/>
                    <a:pt x="1253" y="418"/>
                    <a:pt x="1254" y="418"/>
                  </a:cubicBezTo>
                  <a:cubicBezTo>
                    <a:pt x="1254" y="417"/>
                    <a:pt x="1254" y="417"/>
                    <a:pt x="1254" y="416"/>
                  </a:cubicBezTo>
                  <a:cubicBezTo>
                    <a:pt x="1255" y="416"/>
                    <a:pt x="1256" y="417"/>
                    <a:pt x="1256" y="418"/>
                  </a:cubicBezTo>
                  <a:close/>
                  <a:moveTo>
                    <a:pt x="554" y="204"/>
                  </a:moveTo>
                  <a:cubicBezTo>
                    <a:pt x="554" y="205"/>
                    <a:pt x="552" y="205"/>
                    <a:pt x="551" y="206"/>
                  </a:cubicBezTo>
                  <a:cubicBezTo>
                    <a:pt x="548" y="199"/>
                    <a:pt x="546" y="201"/>
                    <a:pt x="540" y="201"/>
                  </a:cubicBezTo>
                  <a:cubicBezTo>
                    <a:pt x="543" y="198"/>
                    <a:pt x="547" y="196"/>
                    <a:pt x="550" y="194"/>
                  </a:cubicBezTo>
                  <a:cubicBezTo>
                    <a:pt x="549" y="193"/>
                    <a:pt x="548" y="192"/>
                    <a:pt x="547" y="191"/>
                  </a:cubicBezTo>
                  <a:cubicBezTo>
                    <a:pt x="548" y="190"/>
                    <a:pt x="550" y="189"/>
                    <a:pt x="552" y="188"/>
                  </a:cubicBezTo>
                  <a:cubicBezTo>
                    <a:pt x="548" y="186"/>
                    <a:pt x="546" y="184"/>
                    <a:pt x="542" y="186"/>
                  </a:cubicBezTo>
                  <a:cubicBezTo>
                    <a:pt x="538" y="187"/>
                    <a:pt x="536" y="188"/>
                    <a:pt x="532" y="186"/>
                  </a:cubicBezTo>
                  <a:cubicBezTo>
                    <a:pt x="528" y="184"/>
                    <a:pt x="526" y="186"/>
                    <a:pt x="522" y="186"/>
                  </a:cubicBezTo>
                  <a:cubicBezTo>
                    <a:pt x="520" y="186"/>
                    <a:pt x="517" y="191"/>
                    <a:pt x="516" y="192"/>
                  </a:cubicBezTo>
                  <a:cubicBezTo>
                    <a:pt x="517" y="193"/>
                    <a:pt x="525" y="195"/>
                    <a:pt x="525" y="197"/>
                  </a:cubicBezTo>
                  <a:cubicBezTo>
                    <a:pt x="525" y="201"/>
                    <a:pt x="526" y="206"/>
                    <a:pt x="520" y="205"/>
                  </a:cubicBezTo>
                  <a:cubicBezTo>
                    <a:pt x="517" y="204"/>
                    <a:pt x="514" y="198"/>
                    <a:pt x="512" y="199"/>
                  </a:cubicBezTo>
                  <a:cubicBezTo>
                    <a:pt x="509" y="200"/>
                    <a:pt x="505" y="203"/>
                    <a:pt x="508" y="205"/>
                  </a:cubicBezTo>
                  <a:cubicBezTo>
                    <a:pt x="515" y="211"/>
                    <a:pt x="522" y="212"/>
                    <a:pt x="528" y="219"/>
                  </a:cubicBezTo>
                  <a:cubicBezTo>
                    <a:pt x="530" y="222"/>
                    <a:pt x="532" y="226"/>
                    <a:pt x="536" y="227"/>
                  </a:cubicBezTo>
                  <a:cubicBezTo>
                    <a:pt x="539" y="228"/>
                    <a:pt x="544" y="225"/>
                    <a:pt x="542" y="221"/>
                  </a:cubicBezTo>
                  <a:cubicBezTo>
                    <a:pt x="548" y="224"/>
                    <a:pt x="562" y="214"/>
                    <a:pt x="552" y="211"/>
                  </a:cubicBezTo>
                  <a:cubicBezTo>
                    <a:pt x="554" y="211"/>
                    <a:pt x="555" y="210"/>
                    <a:pt x="557" y="209"/>
                  </a:cubicBezTo>
                  <a:cubicBezTo>
                    <a:pt x="556" y="208"/>
                    <a:pt x="555" y="206"/>
                    <a:pt x="554" y="204"/>
                  </a:cubicBezTo>
                  <a:close/>
                  <a:moveTo>
                    <a:pt x="1246" y="418"/>
                  </a:moveTo>
                  <a:cubicBezTo>
                    <a:pt x="1247" y="419"/>
                    <a:pt x="1245" y="421"/>
                    <a:pt x="1247" y="423"/>
                  </a:cubicBezTo>
                  <a:cubicBezTo>
                    <a:pt x="1247" y="421"/>
                    <a:pt x="1247" y="419"/>
                    <a:pt x="1249" y="417"/>
                  </a:cubicBezTo>
                  <a:cubicBezTo>
                    <a:pt x="1248" y="417"/>
                    <a:pt x="1246" y="416"/>
                    <a:pt x="1246" y="416"/>
                  </a:cubicBezTo>
                  <a:cubicBezTo>
                    <a:pt x="1245" y="417"/>
                    <a:pt x="1246" y="417"/>
                    <a:pt x="1246" y="418"/>
                  </a:cubicBezTo>
                  <a:close/>
                  <a:moveTo>
                    <a:pt x="706" y="285"/>
                  </a:moveTo>
                  <a:cubicBezTo>
                    <a:pt x="708" y="288"/>
                    <a:pt x="716" y="292"/>
                    <a:pt x="719" y="287"/>
                  </a:cubicBezTo>
                  <a:cubicBezTo>
                    <a:pt x="722" y="282"/>
                    <a:pt x="720" y="280"/>
                    <a:pt x="721" y="275"/>
                  </a:cubicBezTo>
                  <a:cubicBezTo>
                    <a:pt x="715" y="267"/>
                    <a:pt x="699" y="279"/>
                    <a:pt x="706" y="285"/>
                  </a:cubicBezTo>
                  <a:close/>
                  <a:moveTo>
                    <a:pt x="752" y="228"/>
                  </a:moveTo>
                  <a:cubicBezTo>
                    <a:pt x="749" y="221"/>
                    <a:pt x="740" y="222"/>
                    <a:pt x="735" y="224"/>
                  </a:cubicBezTo>
                  <a:cubicBezTo>
                    <a:pt x="733" y="225"/>
                    <a:pt x="725" y="214"/>
                    <a:pt x="722" y="211"/>
                  </a:cubicBezTo>
                  <a:cubicBezTo>
                    <a:pt x="719" y="207"/>
                    <a:pt x="711" y="204"/>
                    <a:pt x="706" y="204"/>
                  </a:cubicBezTo>
                  <a:cubicBezTo>
                    <a:pt x="704" y="205"/>
                    <a:pt x="699" y="204"/>
                    <a:pt x="697" y="206"/>
                  </a:cubicBezTo>
                  <a:cubicBezTo>
                    <a:pt x="696" y="207"/>
                    <a:pt x="692" y="212"/>
                    <a:pt x="690" y="212"/>
                  </a:cubicBezTo>
                  <a:cubicBezTo>
                    <a:pt x="685" y="208"/>
                    <a:pt x="686" y="208"/>
                    <a:pt x="681" y="212"/>
                  </a:cubicBezTo>
                  <a:cubicBezTo>
                    <a:pt x="679" y="215"/>
                    <a:pt x="676" y="215"/>
                    <a:pt x="678" y="211"/>
                  </a:cubicBezTo>
                  <a:cubicBezTo>
                    <a:pt x="680" y="206"/>
                    <a:pt x="681" y="206"/>
                    <a:pt x="679" y="201"/>
                  </a:cubicBezTo>
                  <a:cubicBezTo>
                    <a:pt x="677" y="198"/>
                    <a:pt x="676" y="198"/>
                    <a:pt x="674" y="195"/>
                  </a:cubicBezTo>
                  <a:cubicBezTo>
                    <a:pt x="672" y="193"/>
                    <a:pt x="673" y="188"/>
                    <a:pt x="669" y="188"/>
                  </a:cubicBezTo>
                  <a:cubicBezTo>
                    <a:pt x="667" y="188"/>
                    <a:pt x="663" y="187"/>
                    <a:pt x="661" y="188"/>
                  </a:cubicBezTo>
                  <a:cubicBezTo>
                    <a:pt x="655" y="190"/>
                    <a:pt x="649" y="193"/>
                    <a:pt x="643" y="194"/>
                  </a:cubicBezTo>
                  <a:cubicBezTo>
                    <a:pt x="643" y="192"/>
                    <a:pt x="644" y="190"/>
                    <a:pt x="644" y="187"/>
                  </a:cubicBezTo>
                  <a:cubicBezTo>
                    <a:pt x="635" y="186"/>
                    <a:pt x="631" y="186"/>
                    <a:pt x="623" y="190"/>
                  </a:cubicBezTo>
                  <a:cubicBezTo>
                    <a:pt x="616" y="193"/>
                    <a:pt x="612" y="197"/>
                    <a:pt x="609" y="204"/>
                  </a:cubicBezTo>
                  <a:cubicBezTo>
                    <a:pt x="608" y="207"/>
                    <a:pt x="605" y="213"/>
                    <a:pt x="605" y="216"/>
                  </a:cubicBezTo>
                  <a:cubicBezTo>
                    <a:pt x="605" y="217"/>
                    <a:pt x="606" y="226"/>
                    <a:pt x="607" y="226"/>
                  </a:cubicBezTo>
                  <a:cubicBezTo>
                    <a:pt x="615" y="227"/>
                    <a:pt x="621" y="226"/>
                    <a:pt x="627" y="233"/>
                  </a:cubicBezTo>
                  <a:cubicBezTo>
                    <a:pt x="621" y="232"/>
                    <a:pt x="615" y="232"/>
                    <a:pt x="609" y="231"/>
                  </a:cubicBezTo>
                  <a:cubicBezTo>
                    <a:pt x="611" y="236"/>
                    <a:pt x="616" y="240"/>
                    <a:pt x="620" y="242"/>
                  </a:cubicBezTo>
                  <a:cubicBezTo>
                    <a:pt x="624" y="244"/>
                    <a:pt x="625" y="241"/>
                    <a:pt x="628" y="241"/>
                  </a:cubicBezTo>
                  <a:cubicBezTo>
                    <a:pt x="634" y="240"/>
                    <a:pt x="630" y="242"/>
                    <a:pt x="633" y="245"/>
                  </a:cubicBezTo>
                  <a:cubicBezTo>
                    <a:pt x="635" y="247"/>
                    <a:pt x="640" y="248"/>
                    <a:pt x="642" y="248"/>
                  </a:cubicBezTo>
                  <a:cubicBezTo>
                    <a:pt x="648" y="248"/>
                    <a:pt x="656" y="247"/>
                    <a:pt x="661" y="249"/>
                  </a:cubicBezTo>
                  <a:cubicBezTo>
                    <a:pt x="663" y="250"/>
                    <a:pt x="665" y="250"/>
                    <a:pt x="667" y="251"/>
                  </a:cubicBezTo>
                  <a:cubicBezTo>
                    <a:pt x="668" y="251"/>
                    <a:pt x="669" y="248"/>
                    <a:pt x="670" y="249"/>
                  </a:cubicBezTo>
                  <a:cubicBezTo>
                    <a:pt x="673" y="249"/>
                    <a:pt x="673" y="253"/>
                    <a:pt x="677" y="252"/>
                  </a:cubicBezTo>
                  <a:cubicBezTo>
                    <a:pt x="674" y="250"/>
                    <a:pt x="672" y="247"/>
                    <a:pt x="670" y="245"/>
                  </a:cubicBezTo>
                  <a:cubicBezTo>
                    <a:pt x="679" y="248"/>
                    <a:pt x="685" y="250"/>
                    <a:pt x="694" y="248"/>
                  </a:cubicBezTo>
                  <a:cubicBezTo>
                    <a:pt x="692" y="244"/>
                    <a:pt x="692" y="242"/>
                    <a:pt x="688" y="241"/>
                  </a:cubicBezTo>
                  <a:cubicBezTo>
                    <a:pt x="693" y="236"/>
                    <a:pt x="692" y="243"/>
                    <a:pt x="696" y="245"/>
                  </a:cubicBezTo>
                  <a:cubicBezTo>
                    <a:pt x="697" y="246"/>
                    <a:pt x="700" y="244"/>
                    <a:pt x="701" y="245"/>
                  </a:cubicBezTo>
                  <a:cubicBezTo>
                    <a:pt x="701" y="247"/>
                    <a:pt x="702" y="249"/>
                    <a:pt x="702" y="251"/>
                  </a:cubicBezTo>
                  <a:cubicBezTo>
                    <a:pt x="706" y="247"/>
                    <a:pt x="714" y="257"/>
                    <a:pt x="717" y="260"/>
                  </a:cubicBezTo>
                  <a:cubicBezTo>
                    <a:pt x="711" y="262"/>
                    <a:pt x="710" y="261"/>
                    <a:pt x="710" y="268"/>
                  </a:cubicBezTo>
                  <a:cubicBezTo>
                    <a:pt x="713" y="267"/>
                    <a:pt x="715" y="266"/>
                    <a:pt x="718" y="265"/>
                  </a:cubicBezTo>
                  <a:cubicBezTo>
                    <a:pt x="722" y="263"/>
                    <a:pt x="722" y="263"/>
                    <a:pt x="724" y="267"/>
                  </a:cubicBezTo>
                  <a:cubicBezTo>
                    <a:pt x="727" y="272"/>
                    <a:pt x="734" y="270"/>
                    <a:pt x="737" y="276"/>
                  </a:cubicBezTo>
                  <a:cubicBezTo>
                    <a:pt x="739" y="280"/>
                    <a:pt x="741" y="284"/>
                    <a:pt x="743" y="287"/>
                  </a:cubicBezTo>
                  <a:cubicBezTo>
                    <a:pt x="744" y="289"/>
                    <a:pt x="742" y="290"/>
                    <a:pt x="740" y="291"/>
                  </a:cubicBezTo>
                  <a:cubicBezTo>
                    <a:pt x="736" y="296"/>
                    <a:pt x="731" y="301"/>
                    <a:pt x="726" y="306"/>
                  </a:cubicBezTo>
                  <a:cubicBezTo>
                    <a:pt x="727" y="307"/>
                    <a:pt x="734" y="310"/>
                    <a:pt x="733" y="313"/>
                  </a:cubicBezTo>
                  <a:cubicBezTo>
                    <a:pt x="732" y="314"/>
                    <a:pt x="723" y="316"/>
                    <a:pt x="722" y="316"/>
                  </a:cubicBezTo>
                  <a:cubicBezTo>
                    <a:pt x="716" y="318"/>
                    <a:pt x="710" y="316"/>
                    <a:pt x="704" y="315"/>
                  </a:cubicBezTo>
                  <a:cubicBezTo>
                    <a:pt x="704" y="319"/>
                    <a:pt x="699" y="320"/>
                    <a:pt x="697" y="323"/>
                  </a:cubicBezTo>
                  <a:cubicBezTo>
                    <a:pt x="696" y="325"/>
                    <a:pt x="700" y="330"/>
                    <a:pt x="703" y="330"/>
                  </a:cubicBezTo>
                  <a:cubicBezTo>
                    <a:pt x="707" y="330"/>
                    <a:pt x="712" y="331"/>
                    <a:pt x="715" y="328"/>
                  </a:cubicBezTo>
                  <a:cubicBezTo>
                    <a:pt x="718" y="325"/>
                    <a:pt x="721" y="328"/>
                    <a:pt x="725" y="329"/>
                  </a:cubicBezTo>
                  <a:cubicBezTo>
                    <a:pt x="725" y="327"/>
                    <a:pt x="726" y="326"/>
                    <a:pt x="725" y="325"/>
                  </a:cubicBezTo>
                  <a:cubicBezTo>
                    <a:pt x="728" y="325"/>
                    <a:pt x="729" y="326"/>
                    <a:pt x="729" y="329"/>
                  </a:cubicBezTo>
                  <a:cubicBezTo>
                    <a:pt x="736" y="325"/>
                    <a:pt x="736" y="328"/>
                    <a:pt x="740" y="335"/>
                  </a:cubicBezTo>
                  <a:cubicBezTo>
                    <a:pt x="742" y="338"/>
                    <a:pt x="746" y="338"/>
                    <a:pt x="750" y="340"/>
                  </a:cubicBezTo>
                  <a:cubicBezTo>
                    <a:pt x="747" y="341"/>
                    <a:pt x="745" y="342"/>
                    <a:pt x="743" y="343"/>
                  </a:cubicBezTo>
                  <a:cubicBezTo>
                    <a:pt x="747" y="345"/>
                    <a:pt x="749" y="347"/>
                    <a:pt x="753" y="346"/>
                  </a:cubicBezTo>
                  <a:cubicBezTo>
                    <a:pt x="753" y="347"/>
                    <a:pt x="752" y="348"/>
                    <a:pt x="752" y="348"/>
                  </a:cubicBezTo>
                  <a:cubicBezTo>
                    <a:pt x="756" y="349"/>
                    <a:pt x="760" y="350"/>
                    <a:pt x="764" y="352"/>
                  </a:cubicBezTo>
                  <a:cubicBezTo>
                    <a:pt x="765" y="352"/>
                    <a:pt x="765" y="356"/>
                    <a:pt x="768" y="356"/>
                  </a:cubicBezTo>
                  <a:cubicBezTo>
                    <a:pt x="776" y="358"/>
                    <a:pt x="784" y="360"/>
                    <a:pt x="792" y="362"/>
                  </a:cubicBezTo>
                  <a:cubicBezTo>
                    <a:pt x="792" y="359"/>
                    <a:pt x="793" y="357"/>
                    <a:pt x="790" y="355"/>
                  </a:cubicBezTo>
                  <a:cubicBezTo>
                    <a:pt x="787" y="353"/>
                    <a:pt x="785" y="351"/>
                    <a:pt x="782" y="349"/>
                  </a:cubicBezTo>
                  <a:cubicBezTo>
                    <a:pt x="780" y="348"/>
                    <a:pt x="775" y="348"/>
                    <a:pt x="774" y="346"/>
                  </a:cubicBezTo>
                  <a:cubicBezTo>
                    <a:pt x="773" y="343"/>
                    <a:pt x="771" y="341"/>
                    <a:pt x="770" y="338"/>
                  </a:cubicBezTo>
                  <a:cubicBezTo>
                    <a:pt x="772" y="339"/>
                    <a:pt x="775" y="340"/>
                    <a:pt x="778" y="342"/>
                  </a:cubicBezTo>
                  <a:cubicBezTo>
                    <a:pt x="777" y="340"/>
                    <a:pt x="777" y="339"/>
                    <a:pt x="777" y="337"/>
                  </a:cubicBezTo>
                  <a:cubicBezTo>
                    <a:pt x="781" y="340"/>
                    <a:pt x="786" y="343"/>
                    <a:pt x="791" y="346"/>
                  </a:cubicBezTo>
                  <a:cubicBezTo>
                    <a:pt x="794" y="348"/>
                    <a:pt x="798" y="354"/>
                    <a:pt x="800" y="353"/>
                  </a:cubicBezTo>
                  <a:cubicBezTo>
                    <a:pt x="799" y="352"/>
                    <a:pt x="798" y="350"/>
                    <a:pt x="798" y="348"/>
                  </a:cubicBezTo>
                  <a:cubicBezTo>
                    <a:pt x="799" y="349"/>
                    <a:pt x="800" y="349"/>
                    <a:pt x="801" y="349"/>
                  </a:cubicBezTo>
                  <a:cubicBezTo>
                    <a:pt x="803" y="345"/>
                    <a:pt x="796" y="344"/>
                    <a:pt x="799" y="340"/>
                  </a:cubicBezTo>
                  <a:cubicBezTo>
                    <a:pt x="800" y="342"/>
                    <a:pt x="801" y="343"/>
                    <a:pt x="803" y="345"/>
                  </a:cubicBezTo>
                  <a:cubicBezTo>
                    <a:pt x="802" y="342"/>
                    <a:pt x="803" y="337"/>
                    <a:pt x="801" y="335"/>
                  </a:cubicBezTo>
                  <a:cubicBezTo>
                    <a:pt x="800" y="332"/>
                    <a:pt x="797" y="333"/>
                    <a:pt x="796" y="329"/>
                  </a:cubicBezTo>
                  <a:cubicBezTo>
                    <a:pt x="795" y="325"/>
                    <a:pt x="795" y="324"/>
                    <a:pt x="792" y="322"/>
                  </a:cubicBezTo>
                  <a:cubicBezTo>
                    <a:pt x="789" y="321"/>
                    <a:pt x="786" y="319"/>
                    <a:pt x="785" y="324"/>
                  </a:cubicBezTo>
                  <a:cubicBezTo>
                    <a:pt x="784" y="321"/>
                    <a:pt x="783" y="317"/>
                    <a:pt x="782" y="314"/>
                  </a:cubicBezTo>
                  <a:cubicBezTo>
                    <a:pt x="781" y="310"/>
                    <a:pt x="780" y="312"/>
                    <a:pt x="777" y="313"/>
                  </a:cubicBezTo>
                  <a:cubicBezTo>
                    <a:pt x="776" y="311"/>
                    <a:pt x="776" y="309"/>
                    <a:pt x="775" y="307"/>
                  </a:cubicBezTo>
                  <a:cubicBezTo>
                    <a:pt x="777" y="307"/>
                    <a:pt x="779" y="307"/>
                    <a:pt x="781" y="308"/>
                  </a:cubicBezTo>
                  <a:cubicBezTo>
                    <a:pt x="781" y="303"/>
                    <a:pt x="777" y="304"/>
                    <a:pt x="779" y="300"/>
                  </a:cubicBezTo>
                  <a:cubicBezTo>
                    <a:pt x="781" y="297"/>
                    <a:pt x="783" y="297"/>
                    <a:pt x="786" y="299"/>
                  </a:cubicBezTo>
                  <a:cubicBezTo>
                    <a:pt x="788" y="300"/>
                    <a:pt x="791" y="305"/>
                    <a:pt x="793" y="306"/>
                  </a:cubicBezTo>
                  <a:cubicBezTo>
                    <a:pt x="795" y="306"/>
                    <a:pt x="800" y="304"/>
                    <a:pt x="801" y="303"/>
                  </a:cubicBezTo>
                  <a:cubicBezTo>
                    <a:pt x="803" y="308"/>
                    <a:pt x="798" y="308"/>
                    <a:pt x="795" y="310"/>
                  </a:cubicBezTo>
                  <a:cubicBezTo>
                    <a:pt x="800" y="316"/>
                    <a:pt x="803" y="318"/>
                    <a:pt x="810" y="322"/>
                  </a:cubicBezTo>
                  <a:cubicBezTo>
                    <a:pt x="812" y="317"/>
                    <a:pt x="811" y="313"/>
                    <a:pt x="810" y="308"/>
                  </a:cubicBezTo>
                  <a:cubicBezTo>
                    <a:pt x="816" y="312"/>
                    <a:pt x="818" y="309"/>
                    <a:pt x="824" y="306"/>
                  </a:cubicBezTo>
                  <a:cubicBezTo>
                    <a:pt x="822" y="305"/>
                    <a:pt x="820" y="304"/>
                    <a:pt x="818" y="303"/>
                  </a:cubicBezTo>
                  <a:cubicBezTo>
                    <a:pt x="820" y="301"/>
                    <a:pt x="824" y="303"/>
                    <a:pt x="827" y="303"/>
                  </a:cubicBezTo>
                  <a:cubicBezTo>
                    <a:pt x="827" y="297"/>
                    <a:pt x="829" y="294"/>
                    <a:pt x="824" y="292"/>
                  </a:cubicBezTo>
                  <a:cubicBezTo>
                    <a:pt x="821" y="290"/>
                    <a:pt x="815" y="292"/>
                    <a:pt x="811" y="292"/>
                  </a:cubicBezTo>
                  <a:cubicBezTo>
                    <a:pt x="812" y="290"/>
                    <a:pt x="813" y="289"/>
                    <a:pt x="815" y="287"/>
                  </a:cubicBezTo>
                  <a:cubicBezTo>
                    <a:pt x="809" y="286"/>
                    <a:pt x="807" y="286"/>
                    <a:pt x="803" y="282"/>
                  </a:cubicBezTo>
                  <a:cubicBezTo>
                    <a:pt x="800" y="279"/>
                    <a:pt x="799" y="278"/>
                    <a:pt x="795" y="276"/>
                  </a:cubicBezTo>
                  <a:cubicBezTo>
                    <a:pt x="786" y="273"/>
                    <a:pt x="778" y="270"/>
                    <a:pt x="770" y="266"/>
                  </a:cubicBezTo>
                  <a:cubicBezTo>
                    <a:pt x="772" y="266"/>
                    <a:pt x="774" y="265"/>
                    <a:pt x="777" y="265"/>
                  </a:cubicBezTo>
                  <a:cubicBezTo>
                    <a:pt x="776" y="263"/>
                    <a:pt x="776" y="261"/>
                    <a:pt x="776" y="258"/>
                  </a:cubicBezTo>
                  <a:cubicBezTo>
                    <a:pt x="779" y="259"/>
                    <a:pt x="782" y="260"/>
                    <a:pt x="786" y="260"/>
                  </a:cubicBezTo>
                  <a:cubicBezTo>
                    <a:pt x="784" y="255"/>
                    <a:pt x="784" y="255"/>
                    <a:pt x="779" y="256"/>
                  </a:cubicBezTo>
                  <a:cubicBezTo>
                    <a:pt x="776" y="257"/>
                    <a:pt x="774" y="255"/>
                    <a:pt x="771" y="254"/>
                  </a:cubicBezTo>
                  <a:cubicBezTo>
                    <a:pt x="776" y="251"/>
                    <a:pt x="777" y="251"/>
                    <a:pt x="782" y="251"/>
                  </a:cubicBezTo>
                  <a:cubicBezTo>
                    <a:pt x="782" y="247"/>
                    <a:pt x="778" y="245"/>
                    <a:pt x="775" y="243"/>
                  </a:cubicBezTo>
                  <a:cubicBezTo>
                    <a:pt x="775" y="247"/>
                    <a:pt x="770" y="248"/>
                    <a:pt x="767" y="250"/>
                  </a:cubicBezTo>
                  <a:cubicBezTo>
                    <a:pt x="768" y="245"/>
                    <a:pt x="765" y="246"/>
                    <a:pt x="762" y="245"/>
                  </a:cubicBezTo>
                  <a:cubicBezTo>
                    <a:pt x="766" y="244"/>
                    <a:pt x="772" y="244"/>
                    <a:pt x="773" y="240"/>
                  </a:cubicBezTo>
                  <a:cubicBezTo>
                    <a:pt x="770" y="238"/>
                    <a:pt x="754" y="227"/>
                    <a:pt x="752" y="232"/>
                  </a:cubicBezTo>
                  <a:cubicBezTo>
                    <a:pt x="750" y="235"/>
                    <a:pt x="745" y="239"/>
                    <a:pt x="743" y="235"/>
                  </a:cubicBezTo>
                  <a:cubicBezTo>
                    <a:pt x="742" y="232"/>
                    <a:pt x="750" y="229"/>
                    <a:pt x="752" y="228"/>
                  </a:cubicBezTo>
                  <a:close/>
                  <a:moveTo>
                    <a:pt x="507" y="151"/>
                  </a:moveTo>
                  <a:cubicBezTo>
                    <a:pt x="505" y="151"/>
                    <a:pt x="503" y="151"/>
                    <a:pt x="502" y="153"/>
                  </a:cubicBezTo>
                  <a:cubicBezTo>
                    <a:pt x="504" y="153"/>
                    <a:pt x="506" y="153"/>
                    <a:pt x="508" y="153"/>
                  </a:cubicBezTo>
                  <a:cubicBezTo>
                    <a:pt x="501" y="158"/>
                    <a:pt x="511" y="158"/>
                    <a:pt x="515" y="157"/>
                  </a:cubicBezTo>
                  <a:cubicBezTo>
                    <a:pt x="520" y="156"/>
                    <a:pt x="525" y="156"/>
                    <a:pt x="530" y="155"/>
                  </a:cubicBezTo>
                  <a:cubicBezTo>
                    <a:pt x="529" y="157"/>
                    <a:pt x="528" y="158"/>
                    <a:pt x="526" y="158"/>
                  </a:cubicBezTo>
                  <a:cubicBezTo>
                    <a:pt x="526" y="158"/>
                    <a:pt x="527" y="158"/>
                    <a:pt x="527" y="159"/>
                  </a:cubicBezTo>
                  <a:cubicBezTo>
                    <a:pt x="525" y="159"/>
                    <a:pt x="523" y="159"/>
                    <a:pt x="522" y="161"/>
                  </a:cubicBezTo>
                  <a:cubicBezTo>
                    <a:pt x="524" y="161"/>
                    <a:pt x="526" y="162"/>
                    <a:pt x="528" y="163"/>
                  </a:cubicBezTo>
                  <a:cubicBezTo>
                    <a:pt x="527" y="163"/>
                    <a:pt x="525" y="163"/>
                    <a:pt x="524" y="163"/>
                  </a:cubicBezTo>
                  <a:cubicBezTo>
                    <a:pt x="525" y="167"/>
                    <a:pt x="527" y="166"/>
                    <a:pt x="530" y="167"/>
                  </a:cubicBezTo>
                  <a:cubicBezTo>
                    <a:pt x="532" y="168"/>
                    <a:pt x="532" y="165"/>
                    <a:pt x="534" y="165"/>
                  </a:cubicBezTo>
                  <a:cubicBezTo>
                    <a:pt x="538" y="166"/>
                    <a:pt x="544" y="168"/>
                    <a:pt x="547" y="164"/>
                  </a:cubicBezTo>
                  <a:cubicBezTo>
                    <a:pt x="546" y="163"/>
                    <a:pt x="545" y="162"/>
                    <a:pt x="543" y="161"/>
                  </a:cubicBezTo>
                  <a:cubicBezTo>
                    <a:pt x="545" y="160"/>
                    <a:pt x="546" y="159"/>
                    <a:pt x="545" y="157"/>
                  </a:cubicBezTo>
                  <a:cubicBezTo>
                    <a:pt x="546" y="158"/>
                    <a:pt x="547" y="158"/>
                    <a:pt x="548" y="159"/>
                  </a:cubicBezTo>
                  <a:cubicBezTo>
                    <a:pt x="549" y="156"/>
                    <a:pt x="547" y="155"/>
                    <a:pt x="547" y="152"/>
                  </a:cubicBezTo>
                  <a:cubicBezTo>
                    <a:pt x="546" y="150"/>
                    <a:pt x="548" y="148"/>
                    <a:pt x="548" y="146"/>
                  </a:cubicBezTo>
                  <a:cubicBezTo>
                    <a:pt x="547" y="145"/>
                    <a:pt x="545" y="140"/>
                    <a:pt x="544" y="140"/>
                  </a:cubicBezTo>
                  <a:cubicBezTo>
                    <a:pt x="542" y="139"/>
                    <a:pt x="539" y="137"/>
                    <a:pt x="537" y="138"/>
                  </a:cubicBezTo>
                  <a:cubicBezTo>
                    <a:pt x="533" y="141"/>
                    <a:pt x="529" y="137"/>
                    <a:pt x="523" y="139"/>
                  </a:cubicBezTo>
                  <a:cubicBezTo>
                    <a:pt x="517" y="141"/>
                    <a:pt x="527" y="142"/>
                    <a:pt x="528" y="145"/>
                  </a:cubicBezTo>
                  <a:cubicBezTo>
                    <a:pt x="527" y="145"/>
                    <a:pt x="526" y="145"/>
                    <a:pt x="524" y="145"/>
                  </a:cubicBezTo>
                  <a:cubicBezTo>
                    <a:pt x="526" y="147"/>
                    <a:pt x="528" y="149"/>
                    <a:pt x="529" y="152"/>
                  </a:cubicBezTo>
                  <a:cubicBezTo>
                    <a:pt x="527" y="150"/>
                    <a:pt x="511" y="135"/>
                    <a:pt x="512" y="145"/>
                  </a:cubicBezTo>
                  <a:cubicBezTo>
                    <a:pt x="513" y="145"/>
                    <a:pt x="515" y="146"/>
                    <a:pt x="516" y="146"/>
                  </a:cubicBezTo>
                  <a:cubicBezTo>
                    <a:pt x="513" y="147"/>
                    <a:pt x="513" y="151"/>
                    <a:pt x="517" y="150"/>
                  </a:cubicBezTo>
                  <a:cubicBezTo>
                    <a:pt x="516" y="153"/>
                    <a:pt x="510" y="150"/>
                    <a:pt x="507" y="151"/>
                  </a:cubicBezTo>
                  <a:close/>
                  <a:moveTo>
                    <a:pt x="507" y="255"/>
                  </a:moveTo>
                  <a:cubicBezTo>
                    <a:pt x="508" y="248"/>
                    <a:pt x="512" y="250"/>
                    <a:pt x="515" y="253"/>
                  </a:cubicBezTo>
                  <a:cubicBezTo>
                    <a:pt x="515" y="252"/>
                    <a:pt x="516" y="251"/>
                    <a:pt x="517" y="250"/>
                  </a:cubicBezTo>
                  <a:cubicBezTo>
                    <a:pt x="521" y="257"/>
                    <a:pt x="521" y="248"/>
                    <a:pt x="520" y="244"/>
                  </a:cubicBezTo>
                  <a:cubicBezTo>
                    <a:pt x="515" y="245"/>
                    <a:pt x="509" y="242"/>
                    <a:pt x="503" y="238"/>
                  </a:cubicBezTo>
                  <a:cubicBezTo>
                    <a:pt x="501" y="237"/>
                    <a:pt x="493" y="234"/>
                    <a:pt x="492" y="232"/>
                  </a:cubicBezTo>
                  <a:cubicBezTo>
                    <a:pt x="491" y="229"/>
                    <a:pt x="494" y="226"/>
                    <a:pt x="493" y="222"/>
                  </a:cubicBezTo>
                  <a:cubicBezTo>
                    <a:pt x="490" y="215"/>
                    <a:pt x="488" y="203"/>
                    <a:pt x="481" y="199"/>
                  </a:cubicBezTo>
                  <a:cubicBezTo>
                    <a:pt x="478" y="198"/>
                    <a:pt x="475" y="193"/>
                    <a:pt x="473" y="197"/>
                  </a:cubicBezTo>
                  <a:cubicBezTo>
                    <a:pt x="472" y="198"/>
                    <a:pt x="467" y="195"/>
                    <a:pt x="465" y="194"/>
                  </a:cubicBezTo>
                  <a:cubicBezTo>
                    <a:pt x="467" y="197"/>
                    <a:pt x="463" y="198"/>
                    <a:pt x="464" y="200"/>
                  </a:cubicBezTo>
                  <a:cubicBezTo>
                    <a:pt x="465" y="202"/>
                    <a:pt x="466" y="204"/>
                    <a:pt x="466" y="206"/>
                  </a:cubicBezTo>
                  <a:cubicBezTo>
                    <a:pt x="468" y="210"/>
                    <a:pt x="470" y="215"/>
                    <a:pt x="471" y="219"/>
                  </a:cubicBezTo>
                  <a:cubicBezTo>
                    <a:pt x="468" y="221"/>
                    <a:pt x="466" y="223"/>
                    <a:pt x="465" y="219"/>
                  </a:cubicBezTo>
                  <a:cubicBezTo>
                    <a:pt x="464" y="215"/>
                    <a:pt x="462" y="211"/>
                    <a:pt x="461" y="207"/>
                  </a:cubicBezTo>
                  <a:cubicBezTo>
                    <a:pt x="459" y="201"/>
                    <a:pt x="449" y="200"/>
                    <a:pt x="445" y="201"/>
                  </a:cubicBezTo>
                  <a:cubicBezTo>
                    <a:pt x="447" y="204"/>
                    <a:pt x="449" y="206"/>
                    <a:pt x="452" y="209"/>
                  </a:cubicBezTo>
                  <a:cubicBezTo>
                    <a:pt x="450" y="208"/>
                    <a:pt x="445" y="206"/>
                    <a:pt x="444" y="207"/>
                  </a:cubicBezTo>
                  <a:cubicBezTo>
                    <a:pt x="442" y="211"/>
                    <a:pt x="441" y="211"/>
                    <a:pt x="437" y="211"/>
                  </a:cubicBezTo>
                  <a:cubicBezTo>
                    <a:pt x="438" y="210"/>
                    <a:pt x="439" y="208"/>
                    <a:pt x="440" y="207"/>
                  </a:cubicBezTo>
                  <a:cubicBezTo>
                    <a:pt x="438" y="205"/>
                    <a:pt x="429" y="199"/>
                    <a:pt x="427" y="200"/>
                  </a:cubicBezTo>
                  <a:cubicBezTo>
                    <a:pt x="425" y="201"/>
                    <a:pt x="424" y="205"/>
                    <a:pt x="422" y="205"/>
                  </a:cubicBezTo>
                  <a:cubicBezTo>
                    <a:pt x="419" y="206"/>
                    <a:pt x="417" y="206"/>
                    <a:pt x="415" y="206"/>
                  </a:cubicBezTo>
                  <a:cubicBezTo>
                    <a:pt x="419" y="203"/>
                    <a:pt x="422" y="199"/>
                    <a:pt x="417" y="196"/>
                  </a:cubicBezTo>
                  <a:cubicBezTo>
                    <a:pt x="413" y="193"/>
                    <a:pt x="411" y="195"/>
                    <a:pt x="407" y="197"/>
                  </a:cubicBezTo>
                  <a:cubicBezTo>
                    <a:pt x="398" y="200"/>
                    <a:pt x="391" y="203"/>
                    <a:pt x="383" y="209"/>
                  </a:cubicBezTo>
                  <a:cubicBezTo>
                    <a:pt x="385" y="210"/>
                    <a:pt x="386" y="211"/>
                    <a:pt x="387" y="211"/>
                  </a:cubicBezTo>
                  <a:cubicBezTo>
                    <a:pt x="384" y="214"/>
                    <a:pt x="379" y="217"/>
                    <a:pt x="380" y="222"/>
                  </a:cubicBezTo>
                  <a:cubicBezTo>
                    <a:pt x="382" y="222"/>
                    <a:pt x="385" y="222"/>
                    <a:pt x="387" y="222"/>
                  </a:cubicBezTo>
                  <a:cubicBezTo>
                    <a:pt x="387" y="223"/>
                    <a:pt x="387" y="224"/>
                    <a:pt x="386" y="225"/>
                  </a:cubicBezTo>
                  <a:cubicBezTo>
                    <a:pt x="392" y="225"/>
                    <a:pt x="397" y="224"/>
                    <a:pt x="403" y="224"/>
                  </a:cubicBezTo>
                  <a:cubicBezTo>
                    <a:pt x="397" y="227"/>
                    <a:pt x="391" y="229"/>
                    <a:pt x="386" y="232"/>
                  </a:cubicBezTo>
                  <a:cubicBezTo>
                    <a:pt x="389" y="235"/>
                    <a:pt x="390" y="237"/>
                    <a:pt x="394" y="237"/>
                  </a:cubicBezTo>
                  <a:cubicBezTo>
                    <a:pt x="400" y="237"/>
                    <a:pt x="406" y="237"/>
                    <a:pt x="412" y="237"/>
                  </a:cubicBezTo>
                  <a:cubicBezTo>
                    <a:pt x="420" y="237"/>
                    <a:pt x="428" y="239"/>
                    <a:pt x="436" y="241"/>
                  </a:cubicBezTo>
                  <a:cubicBezTo>
                    <a:pt x="442" y="243"/>
                    <a:pt x="432" y="244"/>
                    <a:pt x="430" y="244"/>
                  </a:cubicBezTo>
                  <a:cubicBezTo>
                    <a:pt x="426" y="244"/>
                    <a:pt x="421" y="243"/>
                    <a:pt x="417" y="242"/>
                  </a:cubicBezTo>
                  <a:cubicBezTo>
                    <a:pt x="410" y="242"/>
                    <a:pt x="401" y="245"/>
                    <a:pt x="394" y="247"/>
                  </a:cubicBezTo>
                  <a:cubicBezTo>
                    <a:pt x="398" y="261"/>
                    <a:pt x="411" y="259"/>
                    <a:pt x="422" y="259"/>
                  </a:cubicBezTo>
                  <a:cubicBezTo>
                    <a:pt x="422" y="266"/>
                    <a:pt x="423" y="270"/>
                    <a:pt x="430" y="269"/>
                  </a:cubicBezTo>
                  <a:cubicBezTo>
                    <a:pt x="438" y="269"/>
                    <a:pt x="446" y="268"/>
                    <a:pt x="453" y="268"/>
                  </a:cubicBezTo>
                  <a:cubicBezTo>
                    <a:pt x="459" y="267"/>
                    <a:pt x="461" y="263"/>
                    <a:pt x="466" y="262"/>
                  </a:cubicBezTo>
                  <a:cubicBezTo>
                    <a:pt x="470" y="262"/>
                    <a:pt x="471" y="262"/>
                    <a:pt x="473" y="259"/>
                  </a:cubicBezTo>
                  <a:cubicBezTo>
                    <a:pt x="476" y="258"/>
                    <a:pt x="476" y="255"/>
                    <a:pt x="479" y="256"/>
                  </a:cubicBezTo>
                  <a:cubicBezTo>
                    <a:pt x="479" y="257"/>
                    <a:pt x="479" y="258"/>
                    <a:pt x="478" y="259"/>
                  </a:cubicBezTo>
                  <a:cubicBezTo>
                    <a:pt x="482" y="260"/>
                    <a:pt x="486" y="261"/>
                    <a:pt x="490" y="261"/>
                  </a:cubicBezTo>
                  <a:cubicBezTo>
                    <a:pt x="489" y="262"/>
                    <a:pt x="488" y="263"/>
                    <a:pt x="487" y="263"/>
                  </a:cubicBezTo>
                  <a:cubicBezTo>
                    <a:pt x="494" y="263"/>
                    <a:pt x="500" y="267"/>
                    <a:pt x="506" y="266"/>
                  </a:cubicBezTo>
                  <a:cubicBezTo>
                    <a:pt x="508" y="266"/>
                    <a:pt x="514" y="264"/>
                    <a:pt x="514" y="262"/>
                  </a:cubicBezTo>
                  <a:cubicBezTo>
                    <a:pt x="514" y="259"/>
                    <a:pt x="510" y="260"/>
                    <a:pt x="513" y="256"/>
                  </a:cubicBezTo>
                  <a:cubicBezTo>
                    <a:pt x="508" y="255"/>
                    <a:pt x="506" y="257"/>
                    <a:pt x="503" y="260"/>
                  </a:cubicBezTo>
                  <a:cubicBezTo>
                    <a:pt x="503" y="257"/>
                    <a:pt x="503" y="255"/>
                    <a:pt x="501" y="252"/>
                  </a:cubicBezTo>
                  <a:cubicBezTo>
                    <a:pt x="502" y="253"/>
                    <a:pt x="503" y="253"/>
                    <a:pt x="504" y="253"/>
                  </a:cubicBezTo>
                  <a:cubicBezTo>
                    <a:pt x="505" y="254"/>
                    <a:pt x="506" y="254"/>
                    <a:pt x="507" y="255"/>
                  </a:cubicBezTo>
                  <a:close/>
                  <a:moveTo>
                    <a:pt x="531" y="262"/>
                  </a:moveTo>
                  <a:cubicBezTo>
                    <a:pt x="532" y="263"/>
                    <a:pt x="534" y="265"/>
                    <a:pt x="535" y="265"/>
                  </a:cubicBezTo>
                  <a:cubicBezTo>
                    <a:pt x="535" y="264"/>
                    <a:pt x="536" y="264"/>
                    <a:pt x="536" y="263"/>
                  </a:cubicBezTo>
                  <a:cubicBezTo>
                    <a:pt x="537" y="265"/>
                    <a:pt x="538" y="266"/>
                    <a:pt x="540" y="267"/>
                  </a:cubicBezTo>
                  <a:cubicBezTo>
                    <a:pt x="540" y="266"/>
                    <a:pt x="540" y="265"/>
                    <a:pt x="540" y="265"/>
                  </a:cubicBezTo>
                  <a:cubicBezTo>
                    <a:pt x="542" y="269"/>
                    <a:pt x="549" y="270"/>
                    <a:pt x="553" y="271"/>
                  </a:cubicBezTo>
                  <a:cubicBezTo>
                    <a:pt x="557" y="271"/>
                    <a:pt x="561" y="267"/>
                    <a:pt x="565" y="265"/>
                  </a:cubicBezTo>
                  <a:cubicBezTo>
                    <a:pt x="560" y="261"/>
                    <a:pt x="556" y="257"/>
                    <a:pt x="550" y="253"/>
                  </a:cubicBezTo>
                  <a:cubicBezTo>
                    <a:pt x="547" y="251"/>
                    <a:pt x="545" y="248"/>
                    <a:pt x="542" y="251"/>
                  </a:cubicBezTo>
                  <a:cubicBezTo>
                    <a:pt x="540" y="253"/>
                    <a:pt x="537" y="255"/>
                    <a:pt x="540" y="258"/>
                  </a:cubicBezTo>
                  <a:cubicBezTo>
                    <a:pt x="540" y="258"/>
                    <a:pt x="539" y="258"/>
                    <a:pt x="538" y="258"/>
                  </a:cubicBezTo>
                  <a:cubicBezTo>
                    <a:pt x="537" y="262"/>
                    <a:pt x="533" y="259"/>
                    <a:pt x="531" y="262"/>
                  </a:cubicBezTo>
                  <a:close/>
                  <a:moveTo>
                    <a:pt x="1250" y="413"/>
                  </a:moveTo>
                  <a:cubicBezTo>
                    <a:pt x="1250" y="413"/>
                    <a:pt x="1249" y="413"/>
                    <a:pt x="1249" y="414"/>
                  </a:cubicBezTo>
                  <a:cubicBezTo>
                    <a:pt x="1249" y="414"/>
                    <a:pt x="1249" y="415"/>
                    <a:pt x="1249" y="415"/>
                  </a:cubicBezTo>
                  <a:cubicBezTo>
                    <a:pt x="1251" y="413"/>
                    <a:pt x="1252" y="412"/>
                    <a:pt x="1254" y="412"/>
                  </a:cubicBezTo>
                  <a:cubicBezTo>
                    <a:pt x="1254" y="411"/>
                    <a:pt x="1254" y="411"/>
                    <a:pt x="1253" y="410"/>
                  </a:cubicBezTo>
                  <a:cubicBezTo>
                    <a:pt x="1256" y="410"/>
                    <a:pt x="1256" y="405"/>
                    <a:pt x="1255" y="406"/>
                  </a:cubicBezTo>
                  <a:cubicBezTo>
                    <a:pt x="1252" y="407"/>
                    <a:pt x="1245" y="409"/>
                    <a:pt x="1250" y="413"/>
                  </a:cubicBezTo>
                  <a:close/>
                  <a:moveTo>
                    <a:pt x="681" y="337"/>
                  </a:moveTo>
                  <a:cubicBezTo>
                    <a:pt x="676" y="333"/>
                    <a:pt x="675" y="333"/>
                    <a:pt x="669" y="334"/>
                  </a:cubicBezTo>
                  <a:cubicBezTo>
                    <a:pt x="675" y="328"/>
                    <a:pt x="660" y="321"/>
                    <a:pt x="658" y="319"/>
                  </a:cubicBezTo>
                  <a:cubicBezTo>
                    <a:pt x="655" y="318"/>
                    <a:pt x="652" y="319"/>
                    <a:pt x="650" y="317"/>
                  </a:cubicBezTo>
                  <a:cubicBezTo>
                    <a:pt x="648" y="314"/>
                    <a:pt x="647" y="313"/>
                    <a:pt x="644" y="317"/>
                  </a:cubicBezTo>
                  <a:cubicBezTo>
                    <a:pt x="643" y="316"/>
                    <a:pt x="643" y="314"/>
                    <a:pt x="642" y="313"/>
                  </a:cubicBezTo>
                  <a:cubicBezTo>
                    <a:pt x="648" y="312"/>
                    <a:pt x="646" y="305"/>
                    <a:pt x="641" y="307"/>
                  </a:cubicBezTo>
                  <a:cubicBezTo>
                    <a:pt x="636" y="309"/>
                    <a:pt x="637" y="313"/>
                    <a:pt x="635" y="319"/>
                  </a:cubicBezTo>
                  <a:cubicBezTo>
                    <a:pt x="635" y="321"/>
                    <a:pt x="634" y="323"/>
                    <a:pt x="634" y="326"/>
                  </a:cubicBezTo>
                  <a:cubicBezTo>
                    <a:pt x="633" y="327"/>
                    <a:pt x="635" y="330"/>
                    <a:pt x="635" y="331"/>
                  </a:cubicBezTo>
                  <a:cubicBezTo>
                    <a:pt x="634" y="333"/>
                    <a:pt x="628" y="337"/>
                    <a:pt x="627" y="339"/>
                  </a:cubicBezTo>
                  <a:cubicBezTo>
                    <a:pt x="628" y="339"/>
                    <a:pt x="637" y="337"/>
                    <a:pt x="638" y="337"/>
                  </a:cubicBezTo>
                  <a:cubicBezTo>
                    <a:pt x="639" y="338"/>
                    <a:pt x="640" y="348"/>
                    <a:pt x="642" y="346"/>
                  </a:cubicBezTo>
                  <a:cubicBezTo>
                    <a:pt x="645" y="344"/>
                    <a:pt x="648" y="339"/>
                    <a:pt x="650" y="339"/>
                  </a:cubicBezTo>
                  <a:cubicBezTo>
                    <a:pt x="655" y="337"/>
                    <a:pt x="654" y="333"/>
                    <a:pt x="659" y="331"/>
                  </a:cubicBezTo>
                  <a:cubicBezTo>
                    <a:pt x="658" y="339"/>
                    <a:pt x="670" y="340"/>
                    <a:pt x="675" y="342"/>
                  </a:cubicBezTo>
                  <a:cubicBezTo>
                    <a:pt x="677" y="340"/>
                    <a:pt x="679" y="339"/>
                    <a:pt x="681" y="337"/>
                  </a:cubicBezTo>
                  <a:close/>
                  <a:moveTo>
                    <a:pt x="590" y="170"/>
                  </a:moveTo>
                  <a:cubicBezTo>
                    <a:pt x="592" y="174"/>
                    <a:pt x="597" y="170"/>
                    <a:pt x="599" y="169"/>
                  </a:cubicBezTo>
                  <a:cubicBezTo>
                    <a:pt x="601" y="173"/>
                    <a:pt x="601" y="173"/>
                    <a:pt x="605" y="174"/>
                  </a:cubicBezTo>
                  <a:cubicBezTo>
                    <a:pt x="608" y="174"/>
                    <a:pt x="611" y="175"/>
                    <a:pt x="612" y="170"/>
                  </a:cubicBezTo>
                  <a:cubicBezTo>
                    <a:pt x="612" y="171"/>
                    <a:pt x="613" y="172"/>
                    <a:pt x="614" y="173"/>
                  </a:cubicBezTo>
                  <a:cubicBezTo>
                    <a:pt x="614" y="172"/>
                    <a:pt x="615" y="170"/>
                    <a:pt x="615" y="168"/>
                  </a:cubicBezTo>
                  <a:cubicBezTo>
                    <a:pt x="619" y="170"/>
                    <a:pt x="615" y="175"/>
                    <a:pt x="619" y="175"/>
                  </a:cubicBezTo>
                  <a:cubicBezTo>
                    <a:pt x="624" y="176"/>
                    <a:pt x="629" y="176"/>
                    <a:pt x="634" y="176"/>
                  </a:cubicBezTo>
                  <a:cubicBezTo>
                    <a:pt x="633" y="175"/>
                    <a:pt x="634" y="174"/>
                    <a:pt x="634" y="173"/>
                  </a:cubicBezTo>
                  <a:cubicBezTo>
                    <a:pt x="636" y="176"/>
                    <a:pt x="643" y="177"/>
                    <a:pt x="644" y="172"/>
                  </a:cubicBezTo>
                  <a:cubicBezTo>
                    <a:pt x="645" y="177"/>
                    <a:pt x="653" y="174"/>
                    <a:pt x="656" y="174"/>
                  </a:cubicBezTo>
                  <a:cubicBezTo>
                    <a:pt x="656" y="172"/>
                    <a:pt x="655" y="170"/>
                    <a:pt x="655" y="168"/>
                  </a:cubicBezTo>
                  <a:cubicBezTo>
                    <a:pt x="660" y="168"/>
                    <a:pt x="657" y="173"/>
                    <a:pt x="661" y="174"/>
                  </a:cubicBezTo>
                  <a:cubicBezTo>
                    <a:pt x="664" y="175"/>
                    <a:pt x="666" y="177"/>
                    <a:pt x="670" y="176"/>
                  </a:cubicBezTo>
                  <a:cubicBezTo>
                    <a:pt x="672" y="176"/>
                    <a:pt x="681" y="176"/>
                    <a:pt x="681" y="174"/>
                  </a:cubicBezTo>
                  <a:cubicBezTo>
                    <a:pt x="682" y="169"/>
                    <a:pt x="684" y="169"/>
                    <a:pt x="688" y="168"/>
                  </a:cubicBezTo>
                  <a:cubicBezTo>
                    <a:pt x="686" y="166"/>
                    <a:pt x="684" y="166"/>
                    <a:pt x="681" y="165"/>
                  </a:cubicBezTo>
                  <a:cubicBezTo>
                    <a:pt x="683" y="164"/>
                    <a:pt x="685" y="163"/>
                    <a:pt x="687" y="161"/>
                  </a:cubicBezTo>
                  <a:cubicBezTo>
                    <a:pt x="679" y="155"/>
                    <a:pt x="670" y="150"/>
                    <a:pt x="661" y="153"/>
                  </a:cubicBezTo>
                  <a:cubicBezTo>
                    <a:pt x="657" y="154"/>
                    <a:pt x="653" y="152"/>
                    <a:pt x="649" y="154"/>
                  </a:cubicBezTo>
                  <a:cubicBezTo>
                    <a:pt x="644" y="155"/>
                    <a:pt x="641" y="156"/>
                    <a:pt x="636" y="157"/>
                  </a:cubicBezTo>
                  <a:cubicBezTo>
                    <a:pt x="637" y="158"/>
                    <a:pt x="638" y="159"/>
                    <a:pt x="639" y="159"/>
                  </a:cubicBezTo>
                  <a:cubicBezTo>
                    <a:pt x="634" y="158"/>
                    <a:pt x="628" y="156"/>
                    <a:pt x="624" y="156"/>
                  </a:cubicBezTo>
                  <a:cubicBezTo>
                    <a:pt x="622" y="156"/>
                    <a:pt x="620" y="159"/>
                    <a:pt x="619" y="158"/>
                  </a:cubicBezTo>
                  <a:cubicBezTo>
                    <a:pt x="616" y="157"/>
                    <a:pt x="614" y="155"/>
                    <a:pt x="612" y="154"/>
                  </a:cubicBezTo>
                  <a:cubicBezTo>
                    <a:pt x="611" y="153"/>
                    <a:pt x="602" y="148"/>
                    <a:pt x="602" y="148"/>
                  </a:cubicBezTo>
                  <a:cubicBezTo>
                    <a:pt x="601" y="145"/>
                    <a:pt x="610" y="149"/>
                    <a:pt x="611" y="145"/>
                  </a:cubicBezTo>
                  <a:cubicBezTo>
                    <a:pt x="609" y="144"/>
                    <a:pt x="606" y="143"/>
                    <a:pt x="604" y="142"/>
                  </a:cubicBezTo>
                  <a:cubicBezTo>
                    <a:pt x="600" y="142"/>
                    <a:pt x="602" y="140"/>
                    <a:pt x="599" y="138"/>
                  </a:cubicBezTo>
                  <a:cubicBezTo>
                    <a:pt x="595" y="135"/>
                    <a:pt x="590" y="139"/>
                    <a:pt x="585" y="138"/>
                  </a:cubicBezTo>
                  <a:cubicBezTo>
                    <a:pt x="581" y="137"/>
                    <a:pt x="578" y="133"/>
                    <a:pt x="574" y="133"/>
                  </a:cubicBezTo>
                  <a:cubicBezTo>
                    <a:pt x="569" y="132"/>
                    <a:pt x="563" y="130"/>
                    <a:pt x="559" y="131"/>
                  </a:cubicBezTo>
                  <a:cubicBezTo>
                    <a:pt x="551" y="133"/>
                    <a:pt x="553" y="136"/>
                    <a:pt x="558" y="141"/>
                  </a:cubicBezTo>
                  <a:cubicBezTo>
                    <a:pt x="563" y="146"/>
                    <a:pt x="566" y="145"/>
                    <a:pt x="572" y="144"/>
                  </a:cubicBezTo>
                  <a:cubicBezTo>
                    <a:pt x="577" y="144"/>
                    <a:pt x="580" y="142"/>
                    <a:pt x="584" y="146"/>
                  </a:cubicBezTo>
                  <a:cubicBezTo>
                    <a:pt x="586" y="149"/>
                    <a:pt x="592" y="154"/>
                    <a:pt x="588" y="157"/>
                  </a:cubicBezTo>
                  <a:cubicBezTo>
                    <a:pt x="586" y="163"/>
                    <a:pt x="587" y="164"/>
                    <a:pt x="590" y="170"/>
                  </a:cubicBezTo>
                  <a:close/>
                  <a:moveTo>
                    <a:pt x="725" y="278"/>
                  </a:moveTo>
                  <a:cubicBezTo>
                    <a:pt x="722" y="281"/>
                    <a:pt x="734" y="281"/>
                    <a:pt x="735" y="281"/>
                  </a:cubicBezTo>
                  <a:cubicBezTo>
                    <a:pt x="733" y="275"/>
                    <a:pt x="728" y="274"/>
                    <a:pt x="725" y="278"/>
                  </a:cubicBezTo>
                  <a:close/>
                  <a:moveTo>
                    <a:pt x="615" y="44"/>
                  </a:moveTo>
                  <a:cubicBezTo>
                    <a:pt x="611" y="47"/>
                    <a:pt x="607" y="50"/>
                    <a:pt x="603" y="53"/>
                  </a:cubicBezTo>
                  <a:cubicBezTo>
                    <a:pt x="610" y="58"/>
                    <a:pt x="616" y="54"/>
                    <a:pt x="624" y="54"/>
                  </a:cubicBezTo>
                  <a:cubicBezTo>
                    <a:pt x="631" y="54"/>
                    <a:pt x="638" y="51"/>
                    <a:pt x="644" y="49"/>
                  </a:cubicBezTo>
                  <a:cubicBezTo>
                    <a:pt x="638" y="53"/>
                    <a:pt x="634" y="55"/>
                    <a:pt x="627" y="55"/>
                  </a:cubicBezTo>
                  <a:cubicBezTo>
                    <a:pt x="620" y="56"/>
                    <a:pt x="617" y="56"/>
                    <a:pt x="611" y="59"/>
                  </a:cubicBezTo>
                  <a:cubicBezTo>
                    <a:pt x="617" y="60"/>
                    <a:pt x="624" y="64"/>
                    <a:pt x="629" y="61"/>
                  </a:cubicBezTo>
                  <a:cubicBezTo>
                    <a:pt x="637" y="56"/>
                    <a:pt x="640" y="55"/>
                    <a:pt x="649" y="54"/>
                  </a:cubicBezTo>
                  <a:cubicBezTo>
                    <a:pt x="641" y="57"/>
                    <a:pt x="638" y="58"/>
                    <a:pt x="631" y="64"/>
                  </a:cubicBezTo>
                  <a:cubicBezTo>
                    <a:pt x="637" y="64"/>
                    <a:pt x="642" y="65"/>
                    <a:pt x="648" y="65"/>
                  </a:cubicBezTo>
                  <a:cubicBezTo>
                    <a:pt x="652" y="65"/>
                    <a:pt x="653" y="66"/>
                    <a:pt x="653" y="62"/>
                  </a:cubicBezTo>
                  <a:cubicBezTo>
                    <a:pt x="654" y="60"/>
                    <a:pt x="658" y="59"/>
                    <a:pt x="660" y="59"/>
                  </a:cubicBezTo>
                  <a:cubicBezTo>
                    <a:pt x="659" y="60"/>
                    <a:pt x="658" y="61"/>
                    <a:pt x="658" y="62"/>
                  </a:cubicBezTo>
                  <a:cubicBezTo>
                    <a:pt x="661" y="61"/>
                    <a:pt x="665" y="60"/>
                    <a:pt x="668" y="59"/>
                  </a:cubicBezTo>
                  <a:cubicBezTo>
                    <a:pt x="665" y="61"/>
                    <a:pt x="663" y="63"/>
                    <a:pt x="660" y="65"/>
                  </a:cubicBezTo>
                  <a:cubicBezTo>
                    <a:pt x="664" y="64"/>
                    <a:pt x="669" y="64"/>
                    <a:pt x="673" y="63"/>
                  </a:cubicBezTo>
                  <a:cubicBezTo>
                    <a:pt x="676" y="62"/>
                    <a:pt x="682" y="62"/>
                    <a:pt x="684" y="60"/>
                  </a:cubicBezTo>
                  <a:cubicBezTo>
                    <a:pt x="691" y="54"/>
                    <a:pt x="697" y="51"/>
                    <a:pt x="705" y="48"/>
                  </a:cubicBezTo>
                  <a:cubicBezTo>
                    <a:pt x="702" y="51"/>
                    <a:pt x="698" y="54"/>
                    <a:pt x="695" y="57"/>
                  </a:cubicBezTo>
                  <a:cubicBezTo>
                    <a:pt x="697" y="58"/>
                    <a:pt x="699" y="59"/>
                    <a:pt x="701" y="60"/>
                  </a:cubicBezTo>
                  <a:cubicBezTo>
                    <a:pt x="687" y="64"/>
                    <a:pt x="673" y="67"/>
                    <a:pt x="659" y="69"/>
                  </a:cubicBezTo>
                  <a:cubicBezTo>
                    <a:pt x="664" y="74"/>
                    <a:pt x="669" y="78"/>
                    <a:pt x="673" y="82"/>
                  </a:cubicBezTo>
                  <a:cubicBezTo>
                    <a:pt x="668" y="79"/>
                    <a:pt x="660" y="72"/>
                    <a:pt x="654" y="70"/>
                  </a:cubicBezTo>
                  <a:cubicBezTo>
                    <a:pt x="653" y="70"/>
                    <a:pt x="633" y="70"/>
                    <a:pt x="634" y="69"/>
                  </a:cubicBezTo>
                  <a:cubicBezTo>
                    <a:pt x="628" y="80"/>
                    <a:pt x="639" y="80"/>
                    <a:pt x="645" y="84"/>
                  </a:cubicBezTo>
                  <a:cubicBezTo>
                    <a:pt x="651" y="88"/>
                    <a:pt x="656" y="94"/>
                    <a:pt x="659" y="101"/>
                  </a:cubicBezTo>
                  <a:cubicBezTo>
                    <a:pt x="650" y="96"/>
                    <a:pt x="636" y="94"/>
                    <a:pt x="628" y="102"/>
                  </a:cubicBezTo>
                  <a:cubicBezTo>
                    <a:pt x="621" y="110"/>
                    <a:pt x="627" y="110"/>
                    <a:pt x="634" y="112"/>
                  </a:cubicBezTo>
                  <a:cubicBezTo>
                    <a:pt x="639" y="113"/>
                    <a:pt x="643" y="107"/>
                    <a:pt x="646" y="103"/>
                  </a:cubicBezTo>
                  <a:cubicBezTo>
                    <a:pt x="644" y="111"/>
                    <a:pt x="637" y="116"/>
                    <a:pt x="645" y="122"/>
                  </a:cubicBezTo>
                  <a:cubicBezTo>
                    <a:pt x="652" y="126"/>
                    <a:pt x="660" y="117"/>
                    <a:pt x="663" y="113"/>
                  </a:cubicBezTo>
                  <a:cubicBezTo>
                    <a:pt x="657" y="122"/>
                    <a:pt x="653" y="128"/>
                    <a:pt x="642" y="125"/>
                  </a:cubicBezTo>
                  <a:cubicBezTo>
                    <a:pt x="637" y="124"/>
                    <a:pt x="637" y="118"/>
                    <a:pt x="633" y="117"/>
                  </a:cubicBezTo>
                  <a:cubicBezTo>
                    <a:pt x="628" y="116"/>
                    <a:pt x="625" y="116"/>
                    <a:pt x="620" y="118"/>
                  </a:cubicBezTo>
                  <a:cubicBezTo>
                    <a:pt x="623" y="124"/>
                    <a:pt x="623" y="124"/>
                    <a:pt x="629" y="125"/>
                  </a:cubicBezTo>
                  <a:cubicBezTo>
                    <a:pt x="625" y="130"/>
                    <a:pt x="622" y="128"/>
                    <a:pt x="617" y="131"/>
                  </a:cubicBezTo>
                  <a:cubicBezTo>
                    <a:pt x="615" y="131"/>
                    <a:pt x="611" y="132"/>
                    <a:pt x="609" y="134"/>
                  </a:cubicBezTo>
                  <a:cubicBezTo>
                    <a:pt x="608" y="135"/>
                    <a:pt x="611" y="137"/>
                    <a:pt x="609" y="139"/>
                  </a:cubicBezTo>
                  <a:cubicBezTo>
                    <a:pt x="612" y="143"/>
                    <a:pt x="613" y="140"/>
                    <a:pt x="616" y="137"/>
                  </a:cubicBezTo>
                  <a:cubicBezTo>
                    <a:pt x="617" y="142"/>
                    <a:pt x="624" y="146"/>
                    <a:pt x="626" y="140"/>
                  </a:cubicBezTo>
                  <a:cubicBezTo>
                    <a:pt x="627" y="145"/>
                    <a:pt x="630" y="142"/>
                    <a:pt x="633" y="142"/>
                  </a:cubicBezTo>
                  <a:cubicBezTo>
                    <a:pt x="637" y="143"/>
                    <a:pt x="640" y="143"/>
                    <a:pt x="644" y="143"/>
                  </a:cubicBezTo>
                  <a:cubicBezTo>
                    <a:pt x="648" y="143"/>
                    <a:pt x="649" y="139"/>
                    <a:pt x="652" y="141"/>
                  </a:cubicBezTo>
                  <a:cubicBezTo>
                    <a:pt x="654" y="141"/>
                    <a:pt x="659" y="143"/>
                    <a:pt x="658" y="138"/>
                  </a:cubicBezTo>
                  <a:cubicBezTo>
                    <a:pt x="659" y="142"/>
                    <a:pt x="667" y="146"/>
                    <a:pt x="667" y="139"/>
                  </a:cubicBezTo>
                  <a:cubicBezTo>
                    <a:pt x="670" y="143"/>
                    <a:pt x="672" y="138"/>
                    <a:pt x="674" y="140"/>
                  </a:cubicBezTo>
                  <a:cubicBezTo>
                    <a:pt x="677" y="143"/>
                    <a:pt x="676" y="144"/>
                    <a:pt x="675" y="148"/>
                  </a:cubicBezTo>
                  <a:cubicBezTo>
                    <a:pt x="680" y="147"/>
                    <a:pt x="684" y="145"/>
                    <a:pt x="689" y="144"/>
                  </a:cubicBezTo>
                  <a:cubicBezTo>
                    <a:pt x="690" y="143"/>
                    <a:pt x="691" y="141"/>
                    <a:pt x="692" y="140"/>
                  </a:cubicBezTo>
                  <a:cubicBezTo>
                    <a:pt x="693" y="140"/>
                    <a:pt x="694" y="142"/>
                    <a:pt x="696" y="142"/>
                  </a:cubicBezTo>
                  <a:cubicBezTo>
                    <a:pt x="697" y="141"/>
                    <a:pt x="701" y="141"/>
                    <a:pt x="701" y="139"/>
                  </a:cubicBezTo>
                  <a:cubicBezTo>
                    <a:pt x="700" y="138"/>
                    <a:pt x="701" y="134"/>
                    <a:pt x="699" y="133"/>
                  </a:cubicBezTo>
                  <a:cubicBezTo>
                    <a:pt x="697" y="132"/>
                    <a:pt x="696" y="130"/>
                    <a:pt x="694" y="132"/>
                  </a:cubicBezTo>
                  <a:cubicBezTo>
                    <a:pt x="691" y="134"/>
                    <a:pt x="691" y="135"/>
                    <a:pt x="689" y="132"/>
                  </a:cubicBezTo>
                  <a:cubicBezTo>
                    <a:pt x="687" y="129"/>
                    <a:pt x="695" y="123"/>
                    <a:pt x="697" y="122"/>
                  </a:cubicBezTo>
                  <a:cubicBezTo>
                    <a:pt x="702" y="118"/>
                    <a:pt x="694" y="115"/>
                    <a:pt x="696" y="114"/>
                  </a:cubicBezTo>
                  <a:cubicBezTo>
                    <a:pt x="698" y="112"/>
                    <a:pt x="704" y="116"/>
                    <a:pt x="707" y="115"/>
                  </a:cubicBezTo>
                  <a:cubicBezTo>
                    <a:pt x="713" y="113"/>
                    <a:pt x="714" y="112"/>
                    <a:pt x="718" y="107"/>
                  </a:cubicBezTo>
                  <a:cubicBezTo>
                    <a:pt x="715" y="106"/>
                    <a:pt x="712" y="105"/>
                    <a:pt x="710" y="103"/>
                  </a:cubicBezTo>
                  <a:cubicBezTo>
                    <a:pt x="714" y="103"/>
                    <a:pt x="719" y="102"/>
                    <a:pt x="724" y="101"/>
                  </a:cubicBezTo>
                  <a:cubicBezTo>
                    <a:pt x="724" y="96"/>
                    <a:pt x="712" y="95"/>
                    <a:pt x="708" y="94"/>
                  </a:cubicBezTo>
                  <a:cubicBezTo>
                    <a:pt x="714" y="94"/>
                    <a:pt x="719" y="94"/>
                    <a:pt x="724" y="94"/>
                  </a:cubicBezTo>
                  <a:cubicBezTo>
                    <a:pt x="725" y="88"/>
                    <a:pt x="710" y="90"/>
                    <a:pt x="706" y="89"/>
                  </a:cubicBezTo>
                  <a:cubicBezTo>
                    <a:pt x="716" y="88"/>
                    <a:pt x="726" y="87"/>
                    <a:pt x="735" y="85"/>
                  </a:cubicBezTo>
                  <a:cubicBezTo>
                    <a:pt x="735" y="84"/>
                    <a:pt x="734" y="82"/>
                    <a:pt x="734" y="80"/>
                  </a:cubicBezTo>
                  <a:cubicBezTo>
                    <a:pt x="737" y="81"/>
                    <a:pt x="742" y="84"/>
                    <a:pt x="745" y="82"/>
                  </a:cubicBezTo>
                  <a:cubicBezTo>
                    <a:pt x="750" y="79"/>
                    <a:pt x="752" y="78"/>
                    <a:pt x="756" y="74"/>
                  </a:cubicBezTo>
                  <a:cubicBezTo>
                    <a:pt x="752" y="73"/>
                    <a:pt x="749" y="73"/>
                    <a:pt x="745" y="73"/>
                  </a:cubicBezTo>
                  <a:cubicBezTo>
                    <a:pt x="751" y="72"/>
                    <a:pt x="756" y="71"/>
                    <a:pt x="762" y="70"/>
                  </a:cubicBezTo>
                  <a:cubicBezTo>
                    <a:pt x="767" y="69"/>
                    <a:pt x="772" y="63"/>
                    <a:pt x="777" y="60"/>
                  </a:cubicBezTo>
                  <a:cubicBezTo>
                    <a:pt x="782" y="57"/>
                    <a:pt x="801" y="52"/>
                    <a:pt x="802" y="45"/>
                  </a:cubicBezTo>
                  <a:cubicBezTo>
                    <a:pt x="787" y="48"/>
                    <a:pt x="773" y="51"/>
                    <a:pt x="759" y="54"/>
                  </a:cubicBezTo>
                  <a:cubicBezTo>
                    <a:pt x="768" y="51"/>
                    <a:pt x="776" y="48"/>
                    <a:pt x="785" y="46"/>
                  </a:cubicBezTo>
                  <a:cubicBezTo>
                    <a:pt x="780" y="45"/>
                    <a:pt x="775" y="44"/>
                    <a:pt x="770" y="43"/>
                  </a:cubicBezTo>
                  <a:cubicBezTo>
                    <a:pt x="781" y="42"/>
                    <a:pt x="792" y="42"/>
                    <a:pt x="803" y="41"/>
                  </a:cubicBezTo>
                  <a:cubicBezTo>
                    <a:pt x="811" y="40"/>
                    <a:pt x="821" y="32"/>
                    <a:pt x="829" y="28"/>
                  </a:cubicBezTo>
                  <a:cubicBezTo>
                    <a:pt x="819" y="24"/>
                    <a:pt x="810" y="22"/>
                    <a:pt x="800" y="20"/>
                  </a:cubicBezTo>
                  <a:cubicBezTo>
                    <a:pt x="791" y="19"/>
                    <a:pt x="783" y="21"/>
                    <a:pt x="774" y="23"/>
                  </a:cubicBezTo>
                  <a:cubicBezTo>
                    <a:pt x="779" y="21"/>
                    <a:pt x="784" y="18"/>
                    <a:pt x="788" y="15"/>
                  </a:cubicBezTo>
                  <a:cubicBezTo>
                    <a:pt x="779" y="14"/>
                    <a:pt x="770" y="11"/>
                    <a:pt x="761" y="11"/>
                  </a:cubicBezTo>
                  <a:cubicBezTo>
                    <a:pt x="753" y="11"/>
                    <a:pt x="743" y="14"/>
                    <a:pt x="735" y="15"/>
                  </a:cubicBezTo>
                  <a:cubicBezTo>
                    <a:pt x="736" y="18"/>
                    <a:pt x="737" y="20"/>
                    <a:pt x="739" y="22"/>
                  </a:cubicBezTo>
                  <a:cubicBezTo>
                    <a:pt x="734" y="19"/>
                    <a:pt x="729" y="14"/>
                    <a:pt x="724" y="14"/>
                  </a:cubicBezTo>
                  <a:cubicBezTo>
                    <a:pt x="717" y="14"/>
                    <a:pt x="710" y="13"/>
                    <a:pt x="703" y="13"/>
                  </a:cubicBezTo>
                  <a:cubicBezTo>
                    <a:pt x="708" y="17"/>
                    <a:pt x="712" y="20"/>
                    <a:pt x="716" y="24"/>
                  </a:cubicBezTo>
                  <a:cubicBezTo>
                    <a:pt x="711" y="22"/>
                    <a:pt x="706" y="20"/>
                    <a:pt x="701" y="18"/>
                  </a:cubicBezTo>
                  <a:cubicBezTo>
                    <a:pt x="698" y="17"/>
                    <a:pt x="690" y="14"/>
                    <a:pt x="688" y="15"/>
                  </a:cubicBezTo>
                  <a:cubicBezTo>
                    <a:pt x="686" y="16"/>
                    <a:pt x="685" y="19"/>
                    <a:pt x="683" y="19"/>
                  </a:cubicBezTo>
                  <a:cubicBezTo>
                    <a:pt x="680" y="19"/>
                    <a:pt x="677" y="19"/>
                    <a:pt x="673" y="19"/>
                  </a:cubicBezTo>
                  <a:cubicBezTo>
                    <a:pt x="670" y="20"/>
                    <a:pt x="666" y="25"/>
                    <a:pt x="663" y="27"/>
                  </a:cubicBezTo>
                  <a:cubicBezTo>
                    <a:pt x="671" y="32"/>
                    <a:pt x="679" y="36"/>
                    <a:pt x="688" y="41"/>
                  </a:cubicBezTo>
                  <a:cubicBezTo>
                    <a:pt x="679" y="38"/>
                    <a:pt x="669" y="36"/>
                    <a:pt x="660" y="34"/>
                  </a:cubicBezTo>
                  <a:cubicBezTo>
                    <a:pt x="656" y="33"/>
                    <a:pt x="652" y="28"/>
                    <a:pt x="648" y="26"/>
                  </a:cubicBezTo>
                  <a:cubicBezTo>
                    <a:pt x="646" y="24"/>
                    <a:pt x="641" y="25"/>
                    <a:pt x="638" y="25"/>
                  </a:cubicBezTo>
                  <a:cubicBezTo>
                    <a:pt x="639" y="27"/>
                    <a:pt x="639" y="29"/>
                    <a:pt x="640" y="30"/>
                  </a:cubicBezTo>
                  <a:cubicBezTo>
                    <a:pt x="637" y="30"/>
                    <a:pt x="633" y="31"/>
                    <a:pt x="630" y="31"/>
                  </a:cubicBezTo>
                  <a:cubicBezTo>
                    <a:pt x="632" y="32"/>
                    <a:pt x="634" y="33"/>
                    <a:pt x="637" y="34"/>
                  </a:cubicBezTo>
                  <a:cubicBezTo>
                    <a:pt x="628" y="35"/>
                    <a:pt x="615" y="29"/>
                    <a:pt x="611" y="40"/>
                  </a:cubicBezTo>
                  <a:cubicBezTo>
                    <a:pt x="604" y="35"/>
                    <a:pt x="596" y="39"/>
                    <a:pt x="590" y="43"/>
                  </a:cubicBezTo>
                  <a:cubicBezTo>
                    <a:pt x="594" y="45"/>
                    <a:pt x="598" y="47"/>
                    <a:pt x="602" y="49"/>
                  </a:cubicBezTo>
                  <a:cubicBezTo>
                    <a:pt x="607" y="47"/>
                    <a:pt x="611" y="46"/>
                    <a:pt x="615" y="44"/>
                  </a:cubicBezTo>
                  <a:close/>
                  <a:moveTo>
                    <a:pt x="521" y="118"/>
                  </a:moveTo>
                  <a:cubicBezTo>
                    <a:pt x="518" y="115"/>
                    <a:pt x="515" y="115"/>
                    <a:pt x="511" y="116"/>
                  </a:cubicBezTo>
                  <a:cubicBezTo>
                    <a:pt x="507" y="117"/>
                    <a:pt x="509" y="120"/>
                    <a:pt x="512" y="120"/>
                  </a:cubicBezTo>
                  <a:cubicBezTo>
                    <a:pt x="515" y="119"/>
                    <a:pt x="518" y="117"/>
                    <a:pt x="521" y="118"/>
                  </a:cubicBezTo>
                  <a:close/>
                  <a:moveTo>
                    <a:pt x="684" y="367"/>
                  </a:moveTo>
                  <a:cubicBezTo>
                    <a:pt x="687" y="365"/>
                    <a:pt x="694" y="358"/>
                    <a:pt x="687" y="356"/>
                  </a:cubicBezTo>
                  <a:cubicBezTo>
                    <a:pt x="684" y="355"/>
                    <a:pt x="681" y="358"/>
                    <a:pt x="681" y="360"/>
                  </a:cubicBezTo>
                  <a:cubicBezTo>
                    <a:pt x="681" y="364"/>
                    <a:pt x="682" y="364"/>
                    <a:pt x="684" y="367"/>
                  </a:cubicBezTo>
                  <a:close/>
                  <a:moveTo>
                    <a:pt x="1228" y="486"/>
                  </a:moveTo>
                  <a:cubicBezTo>
                    <a:pt x="1227" y="486"/>
                    <a:pt x="1227" y="487"/>
                    <a:pt x="1226" y="488"/>
                  </a:cubicBezTo>
                  <a:cubicBezTo>
                    <a:pt x="1233" y="494"/>
                    <a:pt x="1243" y="483"/>
                    <a:pt x="1249" y="481"/>
                  </a:cubicBezTo>
                  <a:cubicBezTo>
                    <a:pt x="1252" y="480"/>
                    <a:pt x="1253" y="482"/>
                    <a:pt x="1254" y="479"/>
                  </a:cubicBezTo>
                  <a:cubicBezTo>
                    <a:pt x="1255" y="477"/>
                    <a:pt x="1256" y="474"/>
                    <a:pt x="1257" y="472"/>
                  </a:cubicBezTo>
                  <a:cubicBezTo>
                    <a:pt x="1258" y="468"/>
                    <a:pt x="1256" y="464"/>
                    <a:pt x="1254" y="461"/>
                  </a:cubicBezTo>
                  <a:cubicBezTo>
                    <a:pt x="1259" y="458"/>
                    <a:pt x="1260" y="458"/>
                    <a:pt x="1261" y="452"/>
                  </a:cubicBezTo>
                  <a:cubicBezTo>
                    <a:pt x="1258" y="453"/>
                    <a:pt x="1257" y="448"/>
                    <a:pt x="1256" y="446"/>
                  </a:cubicBezTo>
                  <a:cubicBezTo>
                    <a:pt x="1254" y="444"/>
                    <a:pt x="1250" y="447"/>
                    <a:pt x="1248" y="447"/>
                  </a:cubicBezTo>
                  <a:cubicBezTo>
                    <a:pt x="1249" y="446"/>
                    <a:pt x="1249" y="446"/>
                    <a:pt x="1249" y="445"/>
                  </a:cubicBezTo>
                  <a:cubicBezTo>
                    <a:pt x="1244" y="442"/>
                    <a:pt x="1239" y="448"/>
                    <a:pt x="1236" y="452"/>
                  </a:cubicBezTo>
                  <a:cubicBezTo>
                    <a:pt x="1238" y="453"/>
                    <a:pt x="1240" y="453"/>
                    <a:pt x="1241" y="454"/>
                  </a:cubicBezTo>
                  <a:cubicBezTo>
                    <a:pt x="1239" y="456"/>
                    <a:pt x="1238" y="458"/>
                    <a:pt x="1235" y="457"/>
                  </a:cubicBezTo>
                  <a:cubicBezTo>
                    <a:pt x="1233" y="456"/>
                    <a:pt x="1231" y="455"/>
                    <a:pt x="1229" y="456"/>
                  </a:cubicBezTo>
                  <a:cubicBezTo>
                    <a:pt x="1226" y="458"/>
                    <a:pt x="1227" y="458"/>
                    <a:pt x="1228" y="462"/>
                  </a:cubicBezTo>
                  <a:cubicBezTo>
                    <a:pt x="1229" y="463"/>
                    <a:pt x="1226" y="465"/>
                    <a:pt x="1225" y="466"/>
                  </a:cubicBezTo>
                  <a:cubicBezTo>
                    <a:pt x="1228" y="467"/>
                    <a:pt x="1230" y="469"/>
                    <a:pt x="1234" y="469"/>
                  </a:cubicBezTo>
                  <a:cubicBezTo>
                    <a:pt x="1232" y="471"/>
                    <a:pt x="1229" y="473"/>
                    <a:pt x="1227" y="477"/>
                  </a:cubicBezTo>
                  <a:cubicBezTo>
                    <a:pt x="1230" y="476"/>
                    <a:pt x="1233" y="474"/>
                    <a:pt x="1236" y="476"/>
                  </a:cubicBezTo>
                  <a:cubicBezTo>
                    <a:pt x="1234" y="476"/>
                    <a:pt x="1230" y="476"/>
                    <a:pt x="1228" y="478"/>
                  </a:cubicBezTo>
                  <a:cubicBezTo>
                    <a:pt x="1227" y="480"/>
                    <a:pt x="1225" y="481"/>
                    <a:pt x="1223" y="481"/>
                  </a:cubicBezTo>
                  <a:cubicBezTo>
                    <a:pt x="1224" y="481"/>
                    <a:pt x="1226" y="482"/>
                    <a:pt x="1227" y="482"/>
                  </a:cubicBezTo>
                  <a:cubicBezTo>
                    <a:pt x="1226" y="483"/>
                    <a:pt x="1224" y="484"/>
                    <a:pt x="1223" y="484"/>
                  </a:cubicBezTo>
                  <a:cubicBezTo>
                    <a:pt x="1225" y="485"/>
                    <a:pt x="1226" y="485"/>
                    <a:pt x="1228" y="486"/>
                  </a:cubicBezTo>
                  <a:close/>
                  <a:moveTo>
                    <a:pt x="652" y="356"/>
                  </a:moveTo>
                  <a:cubicBezTo>
                    <a:pt x="653" y="356"/>
                    <a:pt x="653" y="359"/>
                    <a:pt x="654" y="359"/>
                  </a:cubicBezTo>
                  <a:cubicBezTo>
                    <a:pt x="661" y="359"/>
                    <a:pt x="668" y="356"/>
                    <a:pt x="669" y="348"/>
                  </a:cubicBezTo>
                  <a:cubicBezTo>
                    <a:pt x="667" y="348"/>
                    <a:pt x="666" y="348"/>
                    <a:pt x="664" y="348"/>
                  </a:cubicBezTo>
                  <a:cubicBezTo>
                    <a:pt x="660" y="348"/>
                    <a:pt x="658" y="348"/>
                    <a:pt x="654" y="351"/>
                  </a:cubicBezTo>
                  <a:cubicBezTo>
                    <a:pt x="652" y="353"/>
                    <a:pt x="651" y="353"/>
                    <a:pt x="652" y="356"/>
                  </a:cubicBezTo>
                  <a:close/>
                  <a:moveTo>
                    <a:pt x="578" y="165"/>
                  </a:moveTo>
                  <a:cubicBezTo>
                    <a:pt x="577" y="161"/>
                    <a:pt x="573" y="154"/>
                    <a:pt x="568" y="156"/>
                  </a:cubicBezTo>
                  <a:cubicBezTo>
                    <a:pt x="565" y="157"/>
                    <a:pt x="552" y="159"/>
                    <a:pt x="554" y="166"/>
                  </a:cubicBezTo>
                  <a:cubicBezTo>
                    <a:pt x="555" y="168"/>
                    <a:pt x="566" y="172"/>
                    <a:pt x="568" y="174"/>
                  </a:cubicBezTo>
                  <a:cubicBezTo>
                    <a:pt x="574" y="173"/>
                    <a:pt x="580" y="174"/>
                    <a:pt x="578" y="165"/>
                  </a:cubicBezTo>
                  <a:close/>
                  <a:moveTo>
                    <a:pt x="489" y="98"/>
                  </a:moveTo>
                  <a:cubicBezTo>
                    <a:pt x="493" y="99"/>
                    <a:pt x="494" y="93"/>
                    <a:pt x="498" y="96"/>
                  </a:cubicBezTo>
                  <a:cubicBezTo>
                    <a:pt x="497" y="97"/>
                    <a:pt x="496" y="98"/>
                    <a:pt x="496" y="98"/>
                  </a:cubicBezTo>
                  <a:cubicBezTo>
                    <a:pt x="498" y="99"/>
                    <a:pt x="500" y="99"/>
                    <a:pt x="502" y="100"/>
                  </a:cubicBezTo>
                  <a:cubicBezTo>
                    <a:pt x="502" y="106"/>
                    <a:pt x="493" y="101"/>
                    <a:pt x="489" y="104"/>
                  </a:cubicBezTo>
                  <a:cubicBezTo>
                    <a:pt x="490" y="116"/>
                    <a:pt x="503" y="104"/>
                    <a:pt x="506" y="107"/>
                  </a:cubicBezTo>
                  <a:cubicBezTo>
                    <a:pt x="508" y="110"/>
                    <a:pt x="513" y="109"/>
                    <a:pt x="517" y="110"/>
                  </a:cubicBezTo>
                  <a:cubicBezTo>
                    <a:pt x="521" y="110"/>
                    <a:pt x="521" y="112"/>
                    <a:pt x="523" y="116"/>
                  </a:cubicBezTo>
                  <a:cubicBezTo>
                    <a:pt x="525" y="119"/>
                    <a:pt x="541" y="119"/>
                    <a:pt x="533" y="109"/>
                  </a:cubicBezTo>
                  <a:cubicBezTo>
                    <a:pt x="532" y="108"/>
                    <a:pt x="529" y="106"/>
                    <a:pt x="529" y="104"/>
                  </a:cubicBezTo>
                  <a:cubicBezTo>
                    <a:pt x="530" y="102"/>
                    <a:pt x="530" y="102"/>
                    <a:pt x="528" y="100"/>
                  </a:cubicBezTo>
                  <a:cubicBezTo>
                    <a:pt x="525" y="97"/>
                    <a:pt x="524" y="98"/>
                    <a:pt x="520" y="99"/>
                  </a:cubicBezTo>
                  <a:cubicBezTo>
                    <a:pt x="521" y="90"/>
                    <a:pt x="510" y="95"/>
                    <a:pt x="507" y="96"/>
                  </a:cubicBezTo>
                  <a:cubicBezTo>
                    <a:pt x="505" y="91"/>
                    <a:pt x="503" y="87"/>
                    <a:pt x="497" y="88"/>
                  </a:cubicBezTo>
                  <a:cubicBezTo>
                    <a:pt x="490" y="89"/>
                    <a:pt x="486" y="87"/>
                    <a:pt x="484" y="94"/>
                  </a:cubicBezTo>
                  <a:cubicBezTo>
                    <a:pt x="486" y="94"/>
                    <a:pt x="488" y="94"/>
                    <a:pt x="491" y="94"/>
                  </a:cubicBezTo>
                  <a:cubicBezTo>
                    <a:pt x="490" y="95"/>
                    <a:pt x="489" y="97"/>
                    <a:pt x="489" y="98"/>
                  </a:cubicBezTo>
                  <a:close/>
                  <a:moveTo>
                    <a:pt x="491" y="129"/>
                  </a:moveTo>
                  <a:cubicBezTo>
                    <a:pt x="493" y="132"/>
                    <a:pt x="495" y="128"/>
                    <a:pt x="493" y="126"/>
                  </a:cubicBezTo>
                  <a:cubicBezTo>
                    <a:pt x="491" y="124"/>
                    <a:pt x="490" y="123"/>
                    <a:pt x="488" y="121"/>
                  </a:cubicBezTo>
                  <a:cubicBezTo>
                    <a:pt x="486" y="120"/>
                    <a:pt x="484" y="117"/>
                    <a:pt x="481" y="118"/>
                  </a:cubicBezTo>
                  <a:cubicBezTo>
                    <a:pt x="481" y="121"/>
                    <a:pt x="482" y="123"/>
                    <a:pt x="483" y="125"/>
                  </a:cubicBezTo>
                  <a:cubicBezTo>
                    <a:pt x="485" y="127"/>
                    <a:pt x="489" y="128"/>
                    <a:pt x="491" y="129"/>
                  </a:cubicBezTo>
                  <a:close/>
                  <a:moveTo>
                    <a:pt x="537" y="75"/>
                  </a:moveTo>
                  <a:cubicBezTo>
                    <a:pt x="535" y="71"/>
                    <a:pt x="524" y="72"/>
                    <a:pt x="527" y="78"/>
                  </a:cubicBezTo>
                  <a:cubicBezTo>
                    <a:pt x="533" y="80"/>
                    <a:pt x="541" y="85"/>
                    <a:pt x="537" y="75"/>
                  </a:cubicBezTo>
                  <a:close/>
                  <a:moveTo>
                    <a:pt x="552" y="111"/>
                  </a:moveTo>
                  <a:cubicBezTo>
                    <a:pt x="550" y="112"/>
                    <a:pt x="548" y="112"/>
                    <a:pt x="545" y="113"/>
                  </a:cubicBezTo>
                  <a:cubicBezTo>
                    <a:pt x="547" y="114"/>
                    <a:pt x="551" y="118"/>
                    <a:pt x="551" y="118"/>
                  </a:cubicBezTo>
                  <a:cubicBezTo>
                    <a:pt x="554" y="118"/>
                    <a:pt x="556" y="117"/>
                    <a:pt x="558" y="116"/>
                  </a:cubicBezTo>
                  <a:cubicBezTo>
                    <a:pt x="561" y="115"/>
                    <a:pt x="566" y="115"/>
                    <a:pt x="567" y="113"/>
                  </a:cubicBezTo>
                  <a:cubicBezTo>
                    <a:pt x="568" y="111"/>
                    <a:pt x="565" y="109"/>
                    <a:pt x="568" y="106"/>
                  </a:cubicBezTo>
                  <a:cubicBezTo>
                    <a:pt x="565" y="105"/>
                    <a:pt x="561" y="105"/>
                    <a:pt x="559" y="104"/>
                  </a:cubicBezTo>
                  <a:cubicBezTo>
                    <a:pt x="557" y="104"/>
                    <a:pt x="555" y="101"/>
                    <a:pt x="552" y="100"/>
                  </a:cubicBezTo>
                  <a:cubicBezTo>
                    <a:pt x="549" y="98"/>
                    <a:pt x="536" y="96"/>
                    <a:pt x="543" y="104"/>
                  </a:cubicBezTo>
                  <a:cubicBezTo>
                    <a:pt x="542" y="104"/>
                    <a:pt x="541" y="104"/>
                    <a:pt x="541" y="104"/>
                  </a:cubicBezTo>
                  <a:cubicBezTo>
                    <a:pt x="542" y="111"/>
                    <a:pt x="548" y="108"/>
                    <a:pt x="552" y="111"/>
                  </a:cubicBezTo>
                  <a:close/>
                  <a:moveTo>
                    <a:pt x="434" y="114"/>
                  </a:moveTo>
                  <a:cubicBezTo>
                    <a:pt x="427" y="115"/>
                    <a:pt x="424" y="114"/>
                    <a:pt x="426" y="122"/>
                  </a:cubicBezTo>
                  <a:cubicBezTo>
                    <a:pt x="429" y="122"/>
                    <a:pt x="432" y="127"/>
                    <a:pt x="434" y="126"/>
                  </a:cubicBezTo>
                  <a:cubicBezTo>
                    <a:pt x="439" y="125"/>
                    <a:pt x="443" y="124"/>
                    <a:pt x="447" y="123"/>
                  </a:cubicBezTo>
                  <a:cubicBezTo>
                    <a:pt x="450" y="122"/>
                    <a:pt x="449" y="121"/>
                    <a:pt x="450" y="119"/>
                  </a:cubicBezTo>
                  <a:cubicBezTo>
                    <a:pt x="450" y="117"/>
                    <a:pt x="445" y="118"/>
                    <a:pt x="444" y="116"/>
                  </a:cubicBezTo>
                  <a:cubicBezTo>
                    <a:pt x="447" y="116"/>
                    <a:pt x="451" y="115"/>
                    <a:pt x="453" y="112"/>
                  </a:cubicBezTo>
                  <a:cubicBezTo>
                    <a:pt x="448" y="110"/>
                    <a:pt x="440" y="113"/>
                    <a:pt x="434" y="114"/>
                  </a:cubicBezTo>
                  <a:close/>
                  <a:moveTo>
                    <a:pt x="448" y="144"/>
                  </a:moveTo>
                  <a:cubicBezTo>
                    <a:pt x="450" y="146"/>
                    <a:pt x="453" y="147"/>
                    <a:pt x="456" y="149"/>
                  </a:cubicBezTo>
                  <a:cubicBezTo>
                    <a:pt x="454" y="150"/>
                    <a:pt x="452" y="151"/>
                    <a:pt x="450" y="151"/>
                  </a:cubicBezTo>
                  <a:cubicBezTo>
                    <a:pt x="452" y="152"/>
                    <a:pt x="459" y="154"/>
                    <a:pt x="459" y="156"/>
                  </a:cubicBezTo>
                  <a:cubicBezTo>
                    <a:pt x="459" y="161"/>
                    <a:pt x="454" y="158"/>
                    <a:pt x="450" y="158"/>
                  </a:cubicBezTo>
                  <a:cubicBezTo>
                    <a:pt x="449" y="158"/>
                    <a:pt x="441" y="159"/>
                    <a:pt x="440" y="157"/>
                  </a:cubicBezTo>
                  <a:cubicBezTo>
                    <a:pt x="439" y="152"/>
                    <a:pt x="438" y="152"/>
                    <a:pt x="434" y="153"/>
                  </a:cubicBezTo>
                  <a:cubicBezTo>
                    <a:pt x="434" y="152"/>
                    <a:pt x="435" y="152"/>
                    <a:pt x="436" y="151"/>
                  </a:cubicBezTo>
                  <a:cubicBezTo>
                    <a:pt x="433" y="149"/>
                    <a:pt x="429" y="144"/>
                    <a:pt x="425" y="145"/>
                  </a:cubicBezTo>
                  <a:cubicBezTo>
                    <a:pt x="418" y="146"/>
                    <a:pt x="421" y="143"/>
                    <a:pt x="415" y="141"/>
                  </a:cubicBezTo>
                  <a:cubicBezTo>
                    <a:pt x="414" y="140"/>
                    <a:pt x="405" y="141"/>
                    <a:pt x="405" y="143"/>
                  </a:cubicBezTo>
                  <a:cubicBezTo>
                    <a:pt x="405" y="145"/>
                    <a:pt x="412" y="146"/>
                    <a:pt x="414" y="147"/>
                  </a:cubicBezTo>
                  <a:cubicBezTo>
                    <a:pt x="408" y="146"/>
                    <a:pt x="404" y="146"/>
                    <a:pt x="398" y="148"/>
                  </a:cubicBezTo>
                  <a:cubicBezTo>
                    <a:pt x="398" y="151"/>
                    <a:pt x="398" y="151"/>
                    <a:pt x="398" y="151"/>
                  </a:cubicBezTo>
                  <a:cubicBezTo>
                    <a:pt x="402" y="153"/>
                    <a:pt x="409" y="151"/>
                    <a:pt x="413" y="151"/>
                  </a:cubicBezTo>
                  <a:cubicBezTo>
                    <a:pt x="411" y="152"/>
                    <a:pt x="394" y="151"/>
                    <a:pt x="394" y="156"/>
                  </a:cubicBezTo>
                  <a:cubicBezTo>
                    <a:pt x="395" y="160"/>
                    <a:pt x="409" y="155"/>
                    <a:pt x="411" y="155"/>
                  </a:cubicBezTo>
                  <a:cubicBezTo>
                    <a:pt x="405" y="159"/>
                    <a:pt x="394" y="156"/>
                    <a:pt x="391" y="162"/>
                  </a:cubicBezTo>
                  <a:cubicBezTo>
                    <a:pt x="395" y="164"/>
                    <a:pt x="397" y="165"/>
                    <a:pt x="402" y="163"/>
                  </a:cubicBezTo>
                  <a:cubicBezTo>
                    <a:pt x="402" y="164"/>
                    <a:pt x="402" y="165"/>
                    <a:pt x="402" y="166"/>
                  </a:cubicBezTo>
                  <a:cubicBezTo>
                    <a:pt x="403" y="166"/>
                    <a:pt x="405" y="167"/>
                    <a:pt x="407" y="167"/>
                  </a:cubicBezTo>
                  <a:cubicBezTo>
                    <a:pt x="406" y="163"/>
                    <a:pt x="410" y="164"/>
                    <a:pt x="411" y="168"/>
                  </a:cubicBezTo>
                  <a:cubicBezTo>
                    <a:pt x="416" y="165"/>
                    <a:pt x="417" y="164"/>
                    <a:pt x="419" y="158"/>
                  </a:cubicBezTo>
                  <a:cubicBezTo>
                    <a:pt x="422" y="160"/>
                    <a:pt x="421" y="162"/>
                    <a:pt x="420" y="165"/>
                  </a:cubicBezTo>
                  <a:cubicBezTo>
                    <a:pt x="423" y="165"/>
                    <a:pt x="429" y="167"/>
                    <a:pt x="430" y="163"/>
                  </a:cubicBezTo>
                  <a:cubicBezTo>
                    <a:pt x="432" y="167"/>
                    <a:pt x="438" y="165"/>
                    <a:pt x="441" y="162"/>
                  </a:cubicBezTo>
                  <a:cubicBezTo>
                    <a:pt x="436" y="169"/>
                    <a:pt x="424" y="170"/>
                    <a:pt x="416" y="172"/>
                  </a:cubicBezTo>
                  <a:cubicBezTo>
                    <a:pt x="426" y="179"/>
                    <a:pt x="430" y="177"/>
                    <a:pt x="440" y="173"/>
                  </a:cubicBezTo>
                  <a:cubicBezTo>
                    <a:pt x="446" y="171"/>
                    <a:pt x="452" y="169"/>
                    <a:pt x="457" y="167"/>
                  </a:cubicBezTo>
                  <a:cubicBezTo>
                    <a:pt x="461" y="165"/>
                    <a:pt x="463" y="168"/>
                    <a:pt x="466" y="168"/>
                  </a:cubicBezTo>
                  <a:cubicBezTo>
                    <a:pt x="467" y="168"/>
                    <a:pt x="468" y="165"/>
                    <a:pt x="470" y="165"/>
                  </a:cubicBezTo>
                  <a:cubicBezTo>
                    <a:pt x="473" y="165"/>
                    <a:pt x="476" y="165"/>
                    <a:pt x="479" y="165"/>
                  </a:cubicBezTo>
                  <a:cubicBezTo>
                    <a:pt x="482" y="165"/>
                    <a:pt x="484" y="161"/>
                    <a:pt x="485" y="157"/>
                  </a:cubicBezTo>
                  <a:cubicBezTo>
                    <a:pt x="486" y="152"/>
                    <a:pt x="485" y="148"/>
                    <a:pt x="479" y="149"/>
                  </a:cubicBezTo>
                  <a:cubicBezTo>
                    <a:pt x="471" y="150"/>
                    <a:pt x="478" y="152"/>
                    <a:pt x="475" y="156"/>
                  </a:cubicBezTo>
                  <a:cubicBezTo>
                    <a:pt x="473" y="152"/>
                    <a:pt x="472" y="151"/>
                    <a:pt x="469" y="150"/>
                  </a:cubicBezTo>
                  <a:cubicBezTo>
                    <a:pt x="467" y="149"/>
                    <a:pt x="466" y="145"/>
                    <a:pt x="464" y="144"/>
                  </a:cubicBezTo>
                  <a:cubicBezTo>
                    <a:pt x="461" y="141"/>
                    <a:pt x="463" y="132"/>
                    <a:pt x="456" y="135"/>
                  </a:cubicBezTo>
                  <a:cubicBezTo>
                    <a:pt x="453" y="139"/>
                    <a:pt x="451" y="141"/>
                    <a:pt x="448" y="144"/>
                  </a:cubicBezTo>
                  <a:close/>
                  <a:moveTo>
                    <a:pt x="553" y="74"/>
                  </a:moveTo>
                  <a:cubicBezTo>
                    <a:pt x="554" y="83"/>
                    <a:pt x="564" y="83"/>
                    <a:pt x="570" y="81"/>
                  </a:cubicBezTo>
                  <a:cubicBezTo>
                    <a:pt x="568" y="84"/>
                    <a:pt x="565" y="84"/>
                    <a:pt x="562" y="84"/>
                  </a:cubicBezTo>
                  <a:cubicBezTo>
                    <a:pt x="560" y="84"/>
                    <a:pt x="560" y="88"/>
                    <a:pt x="563" y="87"/>
                  </a:cubicBezTo>
                  <a:cubicBezTo>
                    <a:pt x="565" y="87"/>
                    <a:pt x="565" y="91"/>
                    <a:pt x="568" y="89"/>
                  </a:cubicBezTo>
                  <a:cubicBezTo>
                    <a:pt x="570" y="88"/>
                    <a:pt x="571" y="86"/>
                    <a:pt x="573" y="87"/>
                  </a:cubicBezTo>
                  <a:cubicBezTo>
                    <a:pt x="573" y="88"/>
                    <a:pt x="573" y="89"/>
                    <a:pt x="573" y="89"/>
                  </a:cubicBezTo>
                  <a:cubicBezTo>
                    <a:pt x="576" y="91"/>
                    <a:pt x="577" y="88"/>
                    <a:pt x="579" y="87"/>
                  </a:cubicBezTo>
                  <a:cubicBezTo>
                    <a:pt x="580" y="87"/>
                    <a:pt x="582" y="90"/>
                    <a:pt x="582" y="86"/>
                  </a:cubicBezTo>
                  <a:cubicBezTo>
                    <a:pt x="586" y="88"/>
                    <a:pt x="593" y="85"/>
                    <a:pt x="596" y="88"/>
                  </a:cubicBezTo>
                  <a:cubicBezTo>
                    <a:pt x="593" y="89"/>
                    <a:pt x="589" y="89"/>
                    <a:pt x="585" y="89"/>
                  </a:cubicBezTo>
                  <a:cubicBezTo>
                    <a:pt x="591" y="92"/>
                    <a:pt x="596" y="91"/>
                    <a:pt x="602" y="90"/>
                  </a:cubicBezTo>
                  <a:cubicBezTo>
                    <a:pt x="592" y="92"/>
                    <a:pt x="582" y="91"/>
                    <a:pt x="572" y="95"/>
                  </a:cubicBezTo>
                  <a:cubicBezTo>
                    <a:pt x="575" y="98"/>
                    <a:pt x="578" y="98"/>
                    <a:pt x="582" y="99"/>
                  </a:cubicBezTo>
                  <a:cubicBezTo>
                    <a:pt x="580" y="99"/>
                    <a:pt x="578" y="99"/>
                    <a:pt x="576" y="99"/>
                  </a:cubicBezTo>
                  <a:cubicBezTo>
                    <a:pt x="579" y="104"/>
                    <a:pt x="587" y="102"/>
                    <a:pt x="592" y="103"/>
                  </a:cubicBezTo>
                  <a:cubicBezTo>
                    <a:pt x="589" y="104"/>
                    <a:pt x="586" y="104"/>
                    <a:pt x="582" y="104"/>
                  </a:cubicBezTo>
                  <a:cubicBezTo>
                    <a:pt x="587" y="111"/>
                    <a:pt x="596" y="110"/>
                    <a:pt x="603" y="111"/>
                  </a:cubicBezTo>
                  <a:cubicBezTo>
                    <a:pt x="603" y="109"/>
                    <a:pt x="601" y="107"/>
                    <a:pt x="600" y="107"/>
                  </a:cubicBezTo>
                  <a:cubicBezTo>
                    <a:pt x="604" y="107"/>
                    <a:pt x="606" y="109"/>
                    <a:pt x="609" y="111"/>
                  </a:cubicBezTo>
                  <a:cubicBezTo>
                    <a:pt x="608" y="108"/>
                    <a:pt x="606" y="105"/>
                    <a:pt x="605" y="102"/>
                  </a:cubicBezTo>
                  <a:cubicBezTo>
                    <a:pt x="608" y="105"/>
                    <a:pt x="611" y="108"/>
                    <a:pt x="614" y="111"/>
                  </a:cubicBezTo>
                  <a:cubicBezTo>
                    <a:pt x="616" y="107"/>
                    <a:pt x="617" y="105"/>
                    <a:pt x="615" y="102"/>
                  </a:cubicBezTo>
                  <a:cubicBezTo>
                    <a:pt x="628" y="109"/>
                    <a:pt x="613" y="96"/>
                    <a:pt x="623" y="93"/>
                  </a:cubicBezTo>
                  <a:cubicBezTo>
                    <a:pt x="622" y="96"/>
                    <a:pt x="623" y="99"/>
                    <a:pt x="624" y="101"/>
                  </a:cubicBezTo>
                  <a:cubicBezTo>
                    <a:pt x="627" y="99"/>
                    <a:pt x="630" y="98"/>
                    <a:pt x="629" y="94"/>
                  </a:cubicBezTo>
                  <a:cubicBezTo>
                    <a:pt x="631" y="96"/>
                    <a:pt x="641" y="91"/>
                    <a:pt x="645" y="90"/>
                  </a:cubicBezTo>
                  <a:cubicBezTo>
                    <a:pt x="643" y="87"/>
                    <a:pt x="641" y="85"/>
                    <a:pt x="638" y="83"/>
                  </a:cubicBezTo>
                  <a:cubicBezTo>
                    <a:pt x="638" y="84"/>
                    <a:pt x="637" y="85"/>
                    <a:pt x="636" y="86"/>
                  </a:cubicBezTo>
                  <a:cubicBezTo>
                    <a:pt x="636" y="79"/>
                    <a:pt x="628" y="83"/>
                    <a:pt x="625" y="85"/>
                  </a:cubicBezTo>
                  <a:cubicBezTo>
                    <a:pt x="629" y="78"/>
                    <a:pt x="631" y="75"/>
                    <a:pt x="622" y="74"/>
                  </a:cubicBezTo>
                  <a:cubicBezTo>
                    <a:pt x="627" y="69"/>
                    <a:pt x="620" y="64"/>
                    <a:pt x="615" y="68"/>
                  </a:cubicBezTo>
                  <a:cubicBezTo>
                    <a:pt x="616" y="69"/>
                    <a:pt x="617" y="71"/>
                    <a:pt x="618" y="73"/>
                  </a:cubicBezTo>
                  <a:cubicBezTo>
                    <a:pt x="616" y="73"/>
                    <a:pt x="613" y="72"/>
                    <a:pt x="611" y="70"/>
                  </a:cubicBezTo>
                  <a:cubicBezTo>
                    <a:pt x="611" y="68"/>
                    <a:pt x="613" y="64"/>
                    <a:pt x="609" y="65"/>
                  </a:cubicBezTo>
                  <a:cubicBezTo>
                    <a:pt x="605" y="66"/>
                    <a:pt x="601" y="64"/>
                    <a:pt x="598" y="61"/>
                  </a:cubicBezTo>
                  <a:cubicBezTo>
                    <a:pt x="593" y="55"/>
                    <a:pt x="591" y="51"/>
                    <a:pt x="584" y="49"/>
                  </a:cubicBezTo>
                  <a:cubicBezTo>
                    <a:pt x="580" y="48"/>
                    <a:pt x="574" y="46"/>
                    <a:pt x="571" y="50"/>
                  </a:cubicBezTo>
                  <a:cubicBezTo>
                    <a:pt x="574" y="52"/>
                    <a:pt x="578" y="50"/>
                    <a:pt x="582" y="52"/>
                  </a:cubicBezTo>
                  <a:cubicBezTo>
                    <a:pt x="578" y="58"/>
                    <a:pt x="566" y="50"/>
                    <a:pt x="563" y="59"/>
                  </a:cubicBezTo>
                  <a:cubicBezTo>
                    <a:pt x="566" y="60"/>
                    <a:pt x="570" y="59"/>
                    <a:pt x="572" y="61"/>
                  </a:cubicBezTo>
                  <a:cubicBezTo>
                    <a:pt x="570" y="62"/>
                    <a:pt x="556" y="63"/>
                    <a:pt x="560" y="67"/>
                  </a:cubicBezTo>
                  <a:cubicBezTo>
                    <a:pt x="558" y="68"/>
                    <a:pt x="556" y="68"/>
                    <a:pt x="554" y="69"/>
                  </a:cubicBezTo>
                  <a:cubicBezTo>
                    <a:pt x="558" y="71"/>
                    <a:pt x="560" y="70"/>
                    <a:pt x="563" y="71"/>
                  </a:cubicBezTo>
                  <a:cubicBezTo>
                    <a:pt x="563" y="71"/>
                    <a:pt x="562" y="72"/>
                    <a:pt x="562" y="72"/>
                  </a:cubicBezTo>
                  <a:cubicBezTo>
                    <a:pt x="565" y="74"/>
                    <a:pt x="569" y="70"/>
                    <a:pt x="572" y="72"/>
                  </a:cubicBezTo>
                  <a:cubicBezTo>
                    <a:pt x="570" y="72"/>
                    <a:pt x="569" y="73"/>
                    <a:pt x="568" y="74"/>
                  </a:cubicBezTo>
                  <a:cubicBezTo>
                    <a:pt x="569" y="74"/>
                    <a:pt x="570" y="75"/>
                    <a:pt x="571" y="76"/>
                  </a:cubicBezTo>
                  <a:cubicBezTo>
                    <a:pt x="569" y="76"/>
                    <a:pt x="568" y="75"/>
                    <a:pt x="567" y="75"/>
                  </a:cubicBezTo>
                  <a:cubicBezTo>
                    <a:pt x="562" y="75"/>
                    <a:pt x="558" y="74"/>
                    <a:pt x="553" y="74"/>
                  </a:cubicBezTo>
                  <a:close/>
                  <a:moveTo>
                    <a:pt x="493" y="147"/>
                  </a:moveTo>
                  <a:cubicBezTo>
                    <a:pt x="496" y="150"/>
                    <a:pt x="509" y="151"/>
                    <a:pt x="507" y="144"/>
                  </a:cubicBezTo>
                  <a:cubicBezTo>
                    <a:pt x="504" y="144"/>
                    <a:pt x="496" y="144"/>
                    <a:pt x="493" y="147"/>
                  </a:cubicBezTo>
                  <a:close/>
                  <a:moveTo>
                    <a:pt x="391" y="147"/>
                  </a:moveTo>
                  <a:cubicBezTo>
                    <a:pt x="389" y="148"/>
                    <a:pt x="377" y="153"/>
                    <a:pt x="378" y="156"/>
                  </a:cubicBezTo>
                  <a:cubicBezTo>
                    <a:pt x="379" y="159"/>
                    <a:pt x="385" y="158"/>
                    <a:pt x="386" y="156"/>
                  </a:cubicBezTo>
                  <a:cubicBezTo>
                    <a:pt x="388" y="154"/>
                    <a:pt x="392" y="151"/>
                    <a:pt x="391" y="147"/>
                  </a:cubicBezTo>
                  <a:close/>
                  <a:moveTo>
                    <a:pt x="1255" y="424"/>
                  </a:moveTo>
                  <a:cubicBezTo>
                    <a:pt x="1254" y="424"/>
                    <a:pt x="1254" y="424"/>
                    <a:pt x="1254" y="424"/>
                  </a:cubicBezTo>
                  <a:cubicBezTo>
                    <a:pt x="1255" y="425"/>
                    <a:pt x="1255" y="425"/>
                    <a:pt x="1255" y="425"/>
                  </a:cubicBezTo>
                  <a:cubicBezTo>
                    <a:pt x="1255" y="425"/>
                    <a:pt x="1255" y="424"/>
                    <a:pt x="1255" y="424"/>
                  </a:cubicBezTo>
                  <a:close/>
                  <a:moveTo>
                    <a:pt x="474" y="193"/>
                  </a:moveTo>
                  <a:cubicBezTo>
                    <a:pt x="478" y="194"/>
                    <a:pt x="478" y="195"/>
                    <a:pt x="481" y="197"/>
                  </a:cubicBezTo>
                  <a:cubicBezTo>
                    <a:pt x="484" y="200"/>
                    <a:pt x="485" y="202"/>
                    <a:pt x="488" y="201"/>
                  </a:cubicBezTo>
                  <a:cubicBezTo>
                    <a:pt x="491" y="200"/>
                    <a:pt x="493" y="196"/>
                    <a:pt x="493" y="193"/>
                  </a:cubicBezTo>
                  <a:cubicBezTo>
                    <a:pt x="493" y="190"/>
                    <a:pt x="490" y="189"/>
                    <a:pt x="487" y="187"/>
                  </a:cubicBezTo>
                  <a:cubicBezTo>
                    <a:pt x="482" y="188"/>
                    <a:pt x="476" y="186"/>
                    <a:pt x="474" y="193"/>
                  </a:cubicBezTo>
                  <a:close/>
                  <a:moveTo>
                    <a:pt x="500" y="164"/>
                  </a:moveTo>
                  <a:cubicBezTo>
                    <a:pt x="498" y="159"/>
                    <a:pt x="496" y="159"/>
                    <a:pt x="491" y="161"/>
                  </a:cubicBezTo>
                  <a:cubicBezTo>
                    <a:pt x="486" y="168"/>
                    <a:pt x="498" y="165"/>
                    <a:pt x="500" y="164"/>
                  </a:cubicBezTo>
                  <a:close/>
                  <a:moveTo>
                    <a:pt x="492" y="139"/>
                  </a:moveTo>
                  <a:cubicBezTo>
                    <a:pt x="493" y="141"/>
                    <a:pt x="493" y="141"/>
                    <a:pt x="494" y="144"/>
                  </a:cubicBezTo>
                  <a:cubicBezTo>
                    <a:pt x="497" y="144"/>
                    <a:pt x="502" y="145"/>
                    <a:pt x="505" y="142"/>
                  </a:cubicBezTo>
                  <a:cubicBezTo>
                    <a:pt x="503" y="141"/>
                    <a:pt x="501" y="140"/>
                    <a:pt x="500" y="139"/>
                  </a:cubicBezTo>
                  <a:cubicBezTo>
                    <a:pt x="497" y="137"/>
                    <a:pt x="494" y="138"/>
                    <a:pt x="492" y="139"/>
                  </a:cubicBezTo>
                  <a:close/>
                  <a:moveTo>
                    <a:pt x="577" y="124"/>
                  </a:moveTo>
                  <a:cubicBezTo>
                    <a:pt x="579" y="122"/>
                    <a:pt x="580" y="120"/>
                    <a:pt x="581" y="119"/>
                  </a:cubicBezTo>
                  <a:cubicBezTo>
                    <a:pt x="573" y="116"/>
                    <a:pt x="564" y="116"/>
                    <a:pt x="557" y="120"/>
                  </a:cubicBezTo>
                  <a:cubicBezTo>
                    <a:pt x="558" y="126"/>
                    <a:pt x="573" y="124"/>
                    <a:pt x="577" y="124"/>
                  </a:cubicBezTo>
                  <a:close/>
                  <a:moveTo>
                    <a:pt x="682" y="201"/>
                  </a:moveTo>
                  <a:cubicBezTo>
                    <a:pt x="683" y="203"/>
                    <a:pt x="685" y="204"/>
                    <a:pt x="687" y="204"/>
                  </a:cubicBezTo>
                  <a:cubicBezTo>
                    <a:pt x="690" y="206"/>
                    <a:pt x="698" y="202"/>
                    <a:pt x="701" y="202"/>
                  </a:cubicBezTo>
                  <a:cubicBezTo>
                    <a:pt x="705" y="201"/>
                    <a:pt x="710" y="202"/>
                    <a:pt x="713" y="202"/>
                  </a:cubicBezTo>
                  <a:cubicBezTo>
                    <a:pt x="708" y="195"/>
                    <a:pt x="705" y="193"/>
                    <a:pt x="697" y="189"/>
                  </a:cubicBezTo>
                  <a:cubicBezTo>
                    <a:pt x="695" y="188"/>
                    <a:pt x="692" y="190"/>
                    <a:pt x="689" y="189"/>
                  </a:cubicBezTo>
                  <a:cubicBezTo>
                    <a:pt x="686" y="188"/>
                    <a:pt x="683" y="187"/>
                    <a:pt x="680" y="186"/>
                  </a:cubicBezTo>
                  <a:cubicBezTo>
                    <a:pt x="675" y="187"/>
                    <a:pt x="674" y="193"/>
                    <a:pt x="679" y="196"/>
                  </a:cubicBezTo>
                  <a:cubicBezTo>
                    <a:pt x="683" y="197"/>
                    <a:pt x="680" y="198"/>
                    <a:pt x="682" y="201"/>
                  </a:cubicBezTo>
                  <a:close/>
                  <a:moveTo>
                    <a:pt x="597" y="122"/>
                  </a:moveTo>
                  <a:cubicBezTo>
                    <a:pt x="594" y="124"/>
                    <a:pt x="600" y="127"/>
                    <a:pt x="601" y="127"/>
                  </a:cubicBezTo>
                  <a:cubicBezTo>
                    <a:pt x="604" y="129"/>
                    <a:pt x="606" y="127"/>
                    <a:pt x="609" y="126"/>
                  </a:cubicBezTo>
                  <a:cubicBezTo>
                    <a:pt x="608" y="120"/>
                    <a:pt x="600" y="119"/>
                    <a:pt x="597" y="122"/>
                  </a:cubicBezTo>
                  <a:close/>
                  <a:moveTo>
                    <a:pt x="602" y="135"/>
                  </a:moveTo>
                  <a:cubicBezTo>
                    <a:pt x="599" y="137"/>
                    <a:pt x="606" y="142"/>
                    <a:pt x="608" y="141"/>
                  </a:cubicBezTo>
                  <a:cubicBezTo>
                    <a:pt x="607" y="140"/>
                    <a:pt x="607" y="138"/>
                    <a:pt x="607" y="138"/>
                  </a:cubicBezTo>
                  <a:cubicBezTo>
                    <a:pt x="610" y="135"/>
                    <a:pt x="604" y="134"/>
                    <a:pt x="602" y="135"/>
                  </a:cubicBezTo>
                  <a:close/>
                  <a:moveTo>
                    <a:pt x="2449" y="172"/>
                  </a:moveTo>
                  <a:cubicBezTo>
                    <a:pt x="2458" y="173"/>
                    <a:pt x="2464" y="172"/>
                    <a:pt x="2473" y="169"/>
                  </a:cubicBezTo>
                  <a:cubicBezTo>
                    <a:pt x="2474" y="169"/>
                    <a:pt x="2474" y="164"/>
                    <a:pt x="2474" y="164"/>
                  </a:cubicBezTo>
                  <a:cubicBezTo>
                    <a:pt x="2473" y="163"/>
                    <a:pt x="2469" y="162"/>
                    <a:pt x="2468" y="162"/>
                  </a:cubicBezTo>
                  <a:cubicBezTo>
                    <a:pt x="2463" y="161"/>
                    <a:pt x="2461" y="161"/>
                    <a:pt x="2457" y="163"/>
                  </a:cubicBezTo>
                  <a:cubicBezTo>
                    <a:pt x="2457" y="162"/>
                    <a:pt x="2456" y="160"/>
                    <a:pt x="2457" y="159"/>
                  </a:cubicBezTo>
                  <a:cubicBezTo>
                    <a:pt x="2453" y="159"/>
                    <a:pt x="2449" y="158"/>
                    <a:pt x="2445" y="161"/>
                  </a:cubicBezTo>
                  <a:cubicBezTo>
                    <a:pt x="2445" y="153"/>
                    <a:pt x="2435" y="158"/>
                    <a:pt x="2436" y="163"/>
                  </a:cubicBezTo>
                  <a:cubicBezTo>
                    <a:pt x="2437" y="166"/>
                    <a:pt x="2447" y="171"/>
                    <a:pt x="2449" y="172"/>
                  </a:cubicBezTo>
                  <a:close/>
                  <a:moveTo>
                    <a:pt x="1709" y="227"/>
                  </a:moveTo>
                  <a:cubicBezTo>
                    <a:pt x="1713" y="233"/>
                    <a:pt x="1719" y="236"/>
                    <a:pt x="1726" y="237"/>
                  </a:cubicBezTo>
                  <a:cubicBezTo>
                    <a:pt x="1732" y="237"/>
                    <a:pt x="1744" y="241"/>
                    <a:pt x="1750" y="236"/>
                  </a:cubicBezTo>
                  <a:cubicBezTo>
                    <a:pt x="1741" y="231"/>
                    <a:pt x="1735" y="226"/>
                    <a:pt x="1734" y="214"/>
                  </a:cubicBezTo>
                  <a:cubicBezTo>
                    <a:pt x="1734" y="205"/>
                    <a:pt x="1743" y="197"/>
                    <a:pt x="1748" y="191"/>
                  </a:cubicBezTo>
                  <a:cubicBezTo>
                    <a:pt x="1751" y="187"/>
                    <a:pt x="1754" y="183"/>
                    <a:pt x="1757" y="179"/>
                  </a:cubicBezTo>
                  <a:cubicBezTo>
                    <a:pt x="1759" y="176"/>
                    <a:pt x="1766" y="174"/>
                    <a:pt x="1769" y="172"/>
                  </a:cubicBezTo>
                  <a:cubicBezTo>
                    <a:pt x="1776" y="167"/>
                    <a:pt x="1781" y="162"/>
                    <a:pt x="1788" y="159"/>
                  </a:cubicBezTo>
                  <a:cubicBezTo>
                    <a:pt x="1797" y="157"/>
                    <a:pt x="1807" y="154"/>
                    <a:pt x="1816" y="151"/>
                  </a:cubicBezTo>
                  <a:cubicBezTo>
                    <a:pt x="1820" y="149"/>
                    <a:pt x="1839" y="146"/>
                    <a:pt x="1839" y="138"/>
                  </a:cubicBezTo>
                  <a:cubicBezTo>
                    <a:pt x="1840" y="128"/>
                    <a:pt x="1821" y="132"/>
                    <a:pt x="1818" y="135"/>
                  </a:cubicBezTo>
                  <a:cubicBezTo>
                    <a:pt x="1811" y="141"/>
                    <a:pt x="1802" y="142"/>
                    <a:pt x="1793" y="145"/>
                  </a:cubicBezTo>
                  <a:cubicBezTo>
                    <a:pt x="1785" y="145"/>
                    <a:pt x="1779" y="146"/>
                    <a:pt x="1771" y="149"/>
                  </a:cubicBezTo>
                  <a:cubicBezTo>
                    <a:pt x="1765" y="151"/>
                    <a:pt x="1755" y="153"/>
                    <a:pt x="1750" y="157"/>
                  </a:cubicBezTo>
                  <a:cubicBezTo>
                    <a:pt x="1745" y="162"/>
                    <a:pt x="1739" y="167"/>
                    <a:pt x="1734" y="173"/>
                  </a:cubicBezTo>
                  <a:cubicBezTo>
                    <a:pt x="1730" y="177"/>
                    <a:pt x="1727" y="181"/>
                    <a:pt x="1723" y="185"/>
                  </a:cubicBezTo>
                  <a:cubicBezTo>
                    <a:pt x="1720" y="188"/>
                    <a:pt x="1722" y="190"/>
                    <a:pt x="1723" y="194"/>
                  </a:cubicBezTo>
                  <a:cubicBezTo>
                    <a:pt x="1723" y="196"/>
                    <a:pt x="1716" y="200"/>
                    <a:pt x="1714" y="201"/>
                  </a:cubicBezTo>
                  <a:cubicBezTo>
                    <a:pt x="1709" y="205"/>
                    <a:pt x="1714" y="205"/>
                    <a:pt x="1711" y="210"/>
                  </a:cubicBezTo>
                  <a:cubicBezTo>
                    <a:pt x="1710" y="213"/>
                    <a:pt x="1704" y="212"/>
                    <a:pt x="1704" y="216"/>
                  </a:cubicBezTo>
                  <a:cubicBezTo>
                    <a:pt x="1704" y="223"/>
                    <a:pt x="1704" y="223"/>
                    <a:pt x="1709" y="227"/>
                  </a:cubicBezTo>
                  <a:close/>
                  <a:moveTo>
                    <a:pt x="1725" y="69"/>
                  </a:moveTo>
                  <a:cubicBezTo>
                    <a:pt x="1717" y="66"/>
                    <a:pt x="1716" y="66"/>
                    <a:pt x="1709" y="72"/>
                  </a:cubicBezTo>
                  <a:cubicBezTo>
                    <a:pt x="1712" y="73"/>
                    <a:pt x="1716" y="73"/>
                    <a:pt x="1719" y="74"/>
                  </a:cubicBezTo>
                  <a:cubicBezTo>
                    <a:pt x="1721" y="72"/>
                    <a:pt x="1723" y="71"/>
                    <a:pt x="1725" y="69"/>
                  </a:cubicBezTo>
                  <a:close/>
                  <a:moveTo>
                    <a:pt x="1758" y="49"/>
                  </a:moveTo>
                  <a:cubicBezTo>
                    <a:pt x="1756" y="47"/>
                    <a:pt x="1754" y="45"/>
                    <a:pt x="1752" y="43"/>
                  </a:cubicBezTo>
                  <a:cubicBezTo>
                    <a:pt x="1756" y="42"/>
                    <a:pt x="1760" y="41"/>
                    <a:pt x="1764" y="40"/>
                  </a:cubicBezTo>
                  <a:cubicBezTo>
                    <a:pt x="1757" y="39"/>
                    <a:pt x="1754" y="38"/>
                    <a:pt x="1749" y="42"/>
                  </a:cubicBezTo>
                  <a:cubicBezTo>
                    <a:pt x="1744" y="45"/>
                    <a:pt x="1740" y="48"/>
                    <a:pt x="1735" y="51"/>
                  </a:cubicBezTo>
                  <a:cubicBezTo>
                    <a:pt x="1739" y="52"/>
                    <a:pt x="1743" y="52"/>
                    <a:pt x="1748" y="53"/>
                  </a:cubicBezTo>
                  <a:cubicBezTo>
                    <a:pt x="1751" y="51"/>
                    <a:pt x="1754" y="50"/>
                    <a:pt x="1758" y="49"/>
                  </a:cubicBezTo>
                  <a:close/>
                  <a:moveTo>
                    <a:pt x="1758" y="243"/>
                  </a:moveTo>
                  <a:cubicBezTo>
                    <a:pt x="1759" y="246"/>
                    <a:pt x="1769" y="255"/>
                    <a:pt x="1772" y="252"/>
                  </a:cubicBezTo>
                  <a:cubicBezTo>
                    <a:pt x="1776" y="248"/>
                    <a:pt x="1764" y="242"/>
                    <a:pt x="1762" y="241"/>
                  </a:cubicBezTo>
                  <a:cubicBezTo>
                    <a:pt x="1760" y="242"/>
                    <a:pt x="1759" y="242"/>
                    <a:pt x="1758" y="243"/>
                  </a:cubicBezTo>
                  <a:close/>
                  <a:moveTo>
                    <a:pt x="1769" y="75"/>
                  </a:moveTo>
                  <a:cubicBezTo>
                    <a:pt x="1767" y="72"/>
                    <a:pt x="1763" y="74"/>
                    <a:pt x="1761" y="75"/>
                  </a:cubicBezTo>
                  <a:cubicBezTo>
                    <a:pt x="1762" y="76"/>
                    <a:pt x="1763" y="77"/>
                    <a:pt x="1764" y="78"/>
                  </a:cubicBezTo>
                  <a:cubicBezTo>
                    <a:pt x="1766" y="77"/>
                    <a:pt x="1767" y="76"/>
                    <a:pt x="1769" y="75"/>
                  </a:cubicBezTo>
                  <a:close/>
                  <a:moveTo>
                    <a:pt x="1754" y="58"/>
                  </a:moveTo>
                  <a:cubicBezTo>
                    <a:pt x="1748" y="56"/>
                    <a:pt x="1743" y="54"/>
                    <a:pt x="1738" y="55"/>
                  </a:cubicBezTo>
                  <a:cubicBezTo>
                    <a:pt x="1730" y="55"/>
                    <a:pt x="1728" y="54"/>
                    <a:pt x="1722" y="60"/>
                  </a:cubicBezTo>
                  <a:cubicBezTo>
                    <a:pt x="1727" y="61"/>
                    <a:pt x="1732" y="63"/>
                    <a:pt x="1738" y="64"/>
                  </a:cubicBezTo>
                  <a:cubicBezTo>
                    <a:pt x="1744" y="63"/>
                    <a:pt x="1748" y="62"/>
                    <a:pt x="1754" y="58"/>
                  </a:cubicBezTo>
                  <a:close/>
                  <a:moveTo>
                    <a:pt x="1677" y="63"/>
                  </a:moveTo>
                  <a:cubicBezTo>
                    <a:pt x="1674" y="65"/>
                    <a:pt x="1670" y="68"/>
                    <a:pt x="1666" y="70"/>
                  </a:cubicBezTo>
                  <a:cubicBezTo>
                    <a:pt x="1673" y="72"/>
                    <a:pt x="1677" y="73"/>
                    <a:pt x="1684" y="73"/>
                  </a:cubicBezTo>
                  <a:cubicBezTo>
                    <a:pt x="1684" y="71"/>
                    <a:pt x="1683" y="69"/>
                    <a:pt x="1683" y="67"/>
                  </a:cubicBezTo>
                  <a:cubicBezTo>
                    <a:pt x="1690" y="65"/>
                    <a:pt x="1697" y="63"/>
                    <a:pt x="1705" y="62"/>
                  </a:cubicBezTo>
                  <a:cubicBezTo>
                    <a:pt x="1701" y="59"/>
                    <a:pt x="1698" y="57"/>
                    <a:pt x="1693" y="58"/>
                  </a:cubicBezTo>
                  <a:cubicBezTo>
                    <a:pt x="1689" y="59"/>
                    <a:pt x="1684" y="61"/>
                    <a:pt x="1679" y="60"/>
                  </a:cubicBezTo>
                  <a:cubicBezTo>
                    <a:pt x="1670" y="58"/>
                    <a:pt x="1663" y="61"/>
                    <a:pt x="1653" y="64"/>
                  </a:cubicBezTo>
                  <a:cubicBezTo>
                    <a:pt x="1657" y="65"/>
                    <a:pt x="1660" y="65"/>
                    <a:pt x="1663" y="66"/>
                  </a:cubicBezTo>
                  <a:cubicBezTo>
                    <a:pt x="1668" y="65"/>
                    <a:pt x="1673" y="64"/>
                    <a:pt x="1677" y="63"/>
                  </a:cubicBezTo>
                  <a:close/>
                  <a:moveTo>
                    <a:pt x="1681" y="266"/>
                  </a:moveTo>
                  <a:cubicBezTo>
                    <a:pt x="1684" y="268"/>
                    <a:pt x="1691" y="262"/>
                    <a:pt x="1693" y="260"/>
                  </a:cubicBezTo>
                  <a:cubicBezTo>
                    <a:pt x="1690" y="257"/>
                    <a:pt x="1688" y="256"/>
                    <a:pt x="1684" y="255"/>
                  </a:cubicBezTo>
                  <a:cubicBezTo>
                    <a:pt x="1678" y="258"/>
                    <a:pt x="1676" y="261"/>
                    <a:pt x="1681" y="266"/>
                  </a:cubicBezTo>
                  <a:close/>
                  <a:moveTo>
                    <a:pt x="1471" y="245"/>
                  </a:moveTo>
                  <a:cubicBezTo>
                    <a:pt x="1479" y="244"/>
                    <a:pt x="1483" y="242"/>
                    <a:pt x="1489" y="236"/>
                  </a:cubicBezTo>
                  <a:cubicBezTo>
                    <a:pt x="1485" y="236"/>
                    <a:pt x="1485" y="239"/>
                    <a:pt x="1482" y="241"/>
                  </a:cubicBezTo>
                  <a:cubicBezTo>
                    <a:pt x="1480" y="242"/>
                    <a:pt x="1476" y="241"/>
                    <a:pt x="1473" y="241"/>
                  </a:cubicBezTo>
                  <a:cubicBezTo>
                    <a:pt x="1475" y="244"/>
                    <a:pt x="1473" y="245"/>
                    <a:pt x="1471" y="245"/>
                  </a:cubicBezTo>
                  <a:close/>
                  <a:moveTo>
                    <a:pt x="435" y="107"/>
                  </a:moveTo>
                  <a:cubicBezTo>
                    <a:pt x="439" y="109"/>
                    <a:pt x="438" y="106"/>
                    <a:pt x="441" y="106"/>
                  </a:cubicBezTo>
                  <a:cubicBezTo>
                    <a:pt x="444" y="106"/>
                    <a:pt x="458" y="111"/>
                    <a:pt x="456" y="104"/>
                  </a:cubicBezTo>
                  <a:cubicBezTo>
                    <a:pt x="455" y="99"/>
                    <a:pt x="444" y="100"/>
                    <a:pt x="441" y="101"/>
                  </a:cubicBezTo>
                  <a:cubicBezTo>
                    <a:pt x="436" y="102"/>
                    <a:pt x="428" y="103"/>
                    <a:pt x="425" y="107"/>
                  </a:cubicBezTo>
                  <a:cubicBezTo>
                    <a:pt x="425" y="108"/>
                    <a:pt x="426" y="108"/>
                    <a:pt x="427" y="109"/>
                  </a:cubicBezTo>
                  <a:cubicBezTo>
                    <a:pt x="429" y="108"/>
                    <a:pt x="433" y="106"/>
                    <a:pt x="435" y="107"/>
                  </a:cubicBezTo>
                  <a:close/>
                  <a:moveTo>
                    <a:pt x="1758" y="66"/>
                  </a:moveTo>
                  <a:cubicBezTo>
                    <a:pt x="1756" y="66"/>
                    <a:pt x="1736" y="67"/>
                    <a:pt x="1738" y="72"/>
                  </a:cubicBezTo>
                  <a:cubicBezTo>
                    <a:pt x="1739" y="78"/>
                    <a:pt x="1753" y="74"/>
                    <a:pt x="1758" y="73"/>
                  </a:cubicBezTo>
                  <a:cubicBezTo>
                    <a:pt x="1757" y="72"/>
                    <a:pt x="1757" y="71"/>
                    <a:pt x="1756" y="70"/>
                  </a:cubicBezTo>
                  <a:cubicBezTo>
                    <a:pt x="1758" y="70"/>
                    <a:pt x="1761" y="69"/>
                    <a:pt x="1763" y="69"/>
                  </a:cubicBezTo>
                  <a:cubicBezTo>
                    <a:pt x="1761" y="68"/>
                    <a:pt x="1759" y="67"/>
                    <a:pt x="1758" y="66"/>
                  </a:cubicBezTo>
                  <a:close/>
                  <a:moveTo>
                    <a:pt x="2372" y="168"/>
                  </a:moveTo>
                  <a:cubicBezTo>
                    <a:pt x="2374" y="170"/>
                    <a:pt x="2377" y="173"/>
                    <a:pt x="2380" y="173"/>
                  </a:cubicBezTo>
                  <a:cubicBezTo>
                    <a:pt x="2386" y="172"/>
                    <a:pt x="2386" y="172"/>
                    <a:pt x="2388" y="167"/>
                  </a:cubicBezTo>
                  <a:cubicBezTo>
                    <a:pt x="2392" y="173"/>
                    <a:pt x="2398" y="168"/>
                    <a:pt x="2404" y="165"/>
                  </a:cubicBezTo>
                  <a:cubicBezTo>
                    <a:pt x="2406" y="165"/>
                    <a:pt x="2408" y="171"/>
                    <a:pt x="2410" y="170"/>
                  </a:cubicBezTo>
                  <a:cubicBezTo>
                    <a:pt x="2413" y="170"/>
                    <a:pt x="2415" y="169"/>
                    <a:pt x="2418" y="168"/>
                  </a:cubicBezTo>
                  <a:cubicBezTo>
                    <a:pt x="2417" y="167"/>
                    <a:pt x="2416" y="165"/>
                    <a:pt x="2415" y="163"/>
                  </a:cubicBezTo>
                  <a:cubicBezTo>
                    <a:pt x="2419" y="165"/>
                    <a:pt x="2420" y="166"/>
                    <a:pt x="2424" y="164"/>
                  </a:cubicBezTo>
                  <a:cubicBezTo>
                    <a:pt x="2427" y="162"/>
                    <a:pt x="2429" y="161"/>
                    <a:pt x="2431" y="158"/>
                  </a:cubicBezTo>
                  <a:cubicBezTo>
                    <a:pt x="2423" y="155"/>
                    <a:pt x="2415" y="152"/>
                    <a:pt x="2407" y="149"/>
                  </a:cubicBezTo>
                  <a:cubicBezTo>
                    <a:pt x="2405" y="148"/>
                    <a:pt x="2402" y="146"/>
                    <a:pt x="2399" y="147"/>
                  </a:cubicBezTo>
                  <a:cubicBezTo>
                    <a:pt x="2395" y="149"/>
                    <a:pt x="2397" y="151"/>
                    <a:pt x="2398" y="156"/>
                  </a:cubicBezTo>
                  <a:cubicBezTo>
                    <a:pt x="2392" y="153"/>
                    <a:pt x="2381" y="143"/>
                    <a:pt x="2376" y="147"/>
                  </a:cubicBezTo>
                  <a:cubicBezTo>
                    <a:pt x="2371" y="151"/>
                    <a:pt x="2368" y="152"/>
                    <a:pt x="2366" y="159"/>
                  </a:cubicBezTo>
                  <a:cubicBezTo>
                    <a:pt x="2365" y="163"/>
                    <a:pt x="2370" y="166"/>
                    <a:pt x="2372" y="168"/>
                  </a:cubicBezTo>
                  <a:close/>
                  <a:moveTo>
                    <a:pt x="1255" y="442"/>
                  </a:moveTo>
                  <a:cubicBezTo>
                    <a:pt x="1257" y="441"/>
                    <a:pt x="1257" y="439"/>
                    <a:pt x="1256" y="437"/>
                  </a:cubicBezTo>
                  <a:cubicBezTo>
                    <a:pt x="1255" y="438"/>
                    <a:pt x="1254" y="438"/>
                    <a:pt x="1253" y="439"/>
                  </a:cubicBezTo>
                  <a:cubicBezTo>
                    <a:pt x="1256" y="440"/>
                    <a:pt x="1254" y="440"/>
                    <a:pt x="1255" y="442"/>
                  </a:cubicBezTo>
                  <a:close/>
                  <a:moveTo>
                    <a:pt x="2402" y="194"/>
                  </a:moveTo>
                  <a:cubicBezTo>
                    <a:pt x="2408" y="198"/>
                    <a:pt x="2411" y="197"/>
                    <a:pt x="2418" y="197"/>
                  </a:cubicBezTo>
                  <a:cubicBezTo>
                    <a:pt x="2416" y="191"/>
                    <a:pt x="2416" y="191"/>
                    <a:pt x="2411" y="188"/>
                  </a:cubicBezTo>
                  <a:cubicBezTo>
                    <a:pt x="2410" y="187"/>
                    <a:pt x="2401" y="183"/>
                    <a:pt x="2401" y="183"/>
                  </a:cubicBezTo>
                  <a:cubicBezTo>
                    <a:pt x="2401" y="179"/>
                    <a:pt x="2398" y="175"/>
                    <a:pt x="2393" y="178"/>
                  </a:cubicBezTo>
                  <a:cubicBezTo>
                    <a:pt x="2387" y="182"/>
                    <a:pt x="2394" y="186"/>
                    <a:pt x="2396" y="187"/>
                  </a:cubicBezTo>
                  <a:cubicBezTo>
                    <a:pt x="2393" y="190"/>
                    <a:pt x="2390" y="192"/>
                    <a:pt x="2387" y="194"/>
                  </a:cubicBezTo>
                  <a:cubicBezTo>
                    <a:pt x="2391" y="194"/>
                    <a:pt x="2399" y="191"/>
                    <a:pt x="2402" y="194"/>
                  </a:cubicBezTo>
                  <a:close/>
                  <a:moveTo>
                    <a:pt x="1808" y="59"/>
                  </a:moveTo>
                  <a:cubicBezTo>
                    <a:pt x="1813" y="58"/>
                    <a:pt x="1811" y="56"/>
                    <a:pt x="1811" y="51"/>
                  </a:cubicBezTo>
                  <a:cubicBezTo>
                    <a:pt x="1809" y="51"/>
                    <a:pt x="1805" y="50"/>
                    <a:pt x="1804" y="51"/>
                  </a:cubicBezTo>
                  <a:cubicBezTo>
                    <a:pt x="1802" y="52"/>
                    <a:pt x="1802" y="56"/>
                    <a:pt x="1801" y="57"/>
                  </a:cubicBezTo>
                  <a:cubicBezTo>
                    <a:pt x="1797" y="59"/>
                    <a:pt x="1793" y="53"/>
                    <a:pt x="1790" y="59"/>
                  </a:cubicBezTo>
                  <a:cubicBezTo>
                    <a:pt x="1791" y="60"/>
                    <a:pt x="1792" y="62"/>
                    <a:pt x="1793" y="62"/>
                  </a:cubicBezTo>
                  <a:cubicBezTo>
                    <a:pt x="1798" y="61"/>
                    <a:pt x="1803" y="60"/>
                    <a:pt x="1808" y="59"/>
                  </a:cubicBezTo>
                  <a:close/>
                  <a:moveTo>
                    <a:pt x="1766" y="66"/>
                  </a:moveTo>
                  <a:cubicBezTo>
                    <a:pt x="1769" y="66"/>
                    <a:pt x="1770" y="65"/>
                    <a:pt x="1772" y="68"/>
                  </a:cubicBezTo>
                  <a:cubicBezTo>
                    <a:pt x="1775" y="72"/>
                    <a:pt x="1783" y="66"/>
                    <a:pt x="1786" y="63"/>
                  </a:cubicBezTo>
                  <a:cubicBezTo>
                    <a:pt x="1789" y="59"/>
                    <a:pt x="1782" y="54"/>
                    <a:pt x="1778" y="55"/>
                  </a:cubicBezTo>
                  <a:cubicBezTo>
                    <a:pt x="1773" y="56"/>
                    <a:pt x="1768" y="58"/>
                    <a:pt x="1762" y="61"/>
                  </a:cubicBezTo>
                  <a:cubicBezTo>
                    <a:pt x="1763" y="63"/>
                    <a:pt x="1763" y="66"/>
                    <a:pt x="1766" y="66"/>
                  </a:cubicBezTo>
                  <a:close/>
                  <a:moveTo>
                    <a:pt x="2074" y="112"/>
                  </a:moveTo>
                  <a:cubicBezTo>
                    <a:pt x="2079" y="118"/>
                    <a:pt x="2089" y="111"/>
                    <a:pt x="2094" y="109"/>
                  </a:cubicBezTo>
                  <a:cubicBezTo>
                    <a:pt x="2096" y="108"/>
                    <a:pt x="2099" y="111"/>
                    <a:pt x="2101" y="111"/>
                  </a:cubicBezTo>
                  <a:cubicBezTo>
                    <a:pt x="2106" y="110"/>
                    <a:pt x="2110" y="109"/>
                    <a:pt x="2115" y="109"/>
                  </a:cubicBezTo>
                  <a:cubicBezTo>
                    <a:pt x="2118" y="108"/>
                    <a:pt x="2119" y="107"/>
                    <a:pt x="2122" y="105"/>
                  </a:cubicBezTo>
                  <a:cubicBezTo>
                    <a:pt x="2124" y="103"/>
                    <a:pt x="2120" y="98"/>
                    <a:pt x="2118" y="98"/>
                  </a:cubicBezTo>
                  <a:cubicBezTo>
                    <a:pt x="2114" y="97"/>
                    <a:pt x="2113" y="96"/>
                    <a:pt x="2110" y="92"/>
                  </a:cubicBezTo>
                  <a:cubicBezTo>
                    <a:pt x="2109" y="90"/>
                    <a:pt x="2103" y="92"/>
                    <a:pt x="2101" y="92"/>
                  </a:cubicBezTo>
                  <a:cubicBezTo>
                    <a:pt x="2102" y="91"/>
                    <a:pt x="2104" y="90"/>
                    <a:pt x="2105" y="89"/>
                  </a:cubicBezTo>
                  <a:cubicBezTo>
                    <a:pt x="2099" y="86"/>
                    <a:pt x="2094" y="86"/>
                    <a:pt x="2090" y="91"/>
                  </a:cubicBezTo>
                  <a:cubicBezTo>
                    <a:pt x="2085" y="96"/>
                    <a:pt x="2082" y="102"/>
                    <a:pt x="2078" y="108"/>
                  </a:cubicBezTo>
                  <a:cubicBezTo>
                    <a:pt x="2077" y="109"/>
                    <a:pt x="2076" y="111"/>
                    <a:pt x="2074" y="112"/>
                  </a:cubicBezTo>
                  <a:close/>
                  <a:moveTo>
                    <a:pt x="2016" y="82"/>
                  </a:moveTo>
                  <a:cubicBezTo>
                    <a:pt x="2020" y="82"/>
                    <a:pt x="2029" y="79"/>
                    <a:pt x="2032" y="83"/>
                  </a:cubicBezTo>
                  <a:cubicBezTo>
                    <a:pt x="2036" y="88"/>
                    <a:pt x="2038" y="95"/>
                    <a:pt x="2044" y="94"/>
                  </a:cubicBezTo>
                  <a:cubicBezTo>
                    <a:pt x="2052" y="94"/>
                    <a:pt x="2056" y="93"/>
                    <a:pt x="2063" y="96"/>
                  </a:cubicBezTo>
                  <a:cubicBezTo>
                    <a:pt x="2069" y="98"/>
                    <a:pt x="2072" y="97"/>
                    <a:pt x="2078" y="95"/>
                  </a:cubicBezTo>
                  <a:cubicBezTo>
                    <a:pt x="2078" y="93"/>
                    <a:pt x="2076" y="89"/>
                    <a:pt x="2076" y="86"/>
                  </a:cubicBezTo>
                  <a:cubicBezTo>
                    <a:pt x="2077" y="84"/>
                    <a:pt x="2080" y="80"/>
                    <a:pt x="2077" y="79"/>
                  </a:cubicBezTo>
                  <a:cubicBezTo>
                    <a:pt x="2071" y="75"/>
                    <a:pt x="2068" y="78"/>
                    <a:pt x="2062" y="81"/>
                  </a:cubicBezTo>
                  <a:cubicBezTo>
                    <a:pt x="2064" y="78"/>
                    <a:pt x="2066" y="76"/>
                    <a:pt x="2068" y="74"/>
                  </a:cubicBezTo>
                  <a:cubicBezTo>
                    <a:pt x="2065" y="73"/>
                    <a:pt x="2058" y="73"/>
                    <a:pt x="2057" y="70"/>
                  </a:cubicBezTo>
                  <a:cubicBezTo>
                    <a:pt x="2056" y="62"/>
                    <a:pt x="2056" y="63"/>
                    <a:pt x="2062" y="61"/>
                  </a:cubicBezTo>
                  <a:cubicBezTo>
                    <a:pt x="2058" y="58"/>
                    <a:pt x="2050" y="49"/>
                    <a:pt x="2045" y="49"/>
                  </a:cubicBezTo>
                  <a:cubicBezTo>
                    <a:pt x="2039" y="49"/>
                    <a:pt x="2043" y="52"/>
                    <a:pt x="2040" y="54"/>
                  </a:cubicBezTo>
                  <a:cubicBezTo>
                    <a:pt x="2036" y="55"/>
                    <a:pt x="2032" y="56"/>
                    <a:pt x="2028" y="57"/>
                  </a:cubicBezTo>
                  <a:cubicBezTo>
                    <a:pt x="2023" y="59"/>
                    <a:pt x="2024" y="60"/>
                    <a:pt x="2023" y="65"/>
                  </a:cubicBezTo>
                  <a:cubicBezTo>
                    <a:pt x="2022" y="67"/>
                    <a:pt x="2015" y="67"/>
                    <a:pt x="2014" y="68"/>
                  </a:cubicBezTo>
                  <a:cubicBezTo>
                    <a:pt x="2012" y="68"/>
                    <a:pt x="2010" y="75"/>
                    <a:pt x="2009" y="77"/>
                  </a:cubicBezTo>
                  <a:cubicBezTo>
                    <a:pt x="2009" y="78"/>
                    <a:pt x="2015" y="82"/>
                    <a:pt x="2016" y="82"/>
                  </a:cubicBezTo>
                  <a:close/>
                  <a:moveTo>
                    <a:pt x="2700" y="234"/>
                  </a:moveTo>
                  <a:cubicBezTo>
                    <a:pt x="2702" y="234"/>
                    <a:pt x="2703" y="235"/>
                    <a:pt x="2705" y="235"/>
                  </a:cubicBezTo>
                  <a:cubicBezTo>
                    <a:pt x="2712" y="233"/>
                    <a:pt x="2717" y="234"/>
                    <a:pt x="2722" y="228"/>
                  </a:cubicBezTo>
                  <a:cubicBezTo>
                    <a:pt x="2719" y="226"/>
                    <a:pt x="2717" y="223"/>
                    <a:pt x="2714" y="223"/>
                  </a:cubicBezTo>
                  <a:cubicBezTo>
                    <a:pt x="2709" y="222"/>
                    <a:pt x="2704" y="222"/>
                    <a:pt x="2699" y="222"/>
                  </a:cubicBezTo>
                  <a:cubicBezTo>
                    <a:pt x="2696" y="222"/>
                    <a:pt x="2691" y="225"/>
                    <a:pt x="2688" y="227"/>
                  </a:cubicBezTo>
                  <a:cubicBezTo>
                    <a:pt x="2687" y="227"/>
                    <a:pt x="2690" y="236"/>
                    <a:pt x="2690" y="237"/>
                  </a:cubicBezTo>
                  <a:cubicBezTo>
                    <a:pt x="2693" y="236"/>
                    <a:pt x="2696" y="235"/>
                    <a:pt x="2700" y="234"/>
                  </a:cubicBezTo>
                  <a:close/>
                  <a:moveTo>
                    <a:pt x="1429" y="259"/>
                  </a:moveTo>
                  <a:cubicBezTo>
                    <a:pt x="1427" y="260"/>
                    <a:pt x="1423" y="260"/>
                    <a:pt x="1424" y="264"/>
                  </a:cubicBezTo>
                  <a:cubicBezTo>
                    <a:pt x="1426" y="263"/>
                    <a:pt x="1427" y="262"/>
                    <a:pt x="1429" y="260"/>
                  </a:cubicBezTo>
                  <a:cubicBezTo>
                    <a:pt x="1429" y="260"/>
                    <a:pt x="1429" y="259"/>
                    <a:pt x="1429" y="259"/>
                  </a:cubicBezTo>
                  <a:close/>
                  <a:moveTo>
                    <a:pt x="1409" y="276"/>
                  </a:moveTo>
                  <a:cubicBezTo>
                    <a:pt x="1411" y="276"/>
                    <a:pt x="1413" y="275"/>
                    <a:pt x="1414" y="273"/>
                  </a:cubicBezTo>
                  <a:cubicBezTo>
                    <a:pt x="1412" y="272"/>
                    <a:pt x="1411" y="272"/>
                    <a:pt x="1409" y="274"/>
                  </a:cubicBezTo>
                  <a:cubicBezTo>
                    <a:pt x="1409" y="274"/>
                    <a:pt x="1409" y="275"/>
                    <a:pt x="1409" y="276"/>
                  </a:cubicBezTo>
                  <a:close/>
                  <a:moveTo>
                    <a:pt x="1420" y="262"/>
                  </a:moveTo>
                  <a:cubicBezTo>
                    <a:pt x="1419" y="264"/>
                    <a:pt x="1417" y="266"/>
                    <a:pt x="1415" y="268"/>
                  </a:cubicBezTo>
                  <a:cubicBezTo>
                    <a:pt x="1417" y="268"/>
                    <a:pt x="1419" y="269"/>
                    <a:pt x="1420" y="269"/>
                  </a:cubicBezTo>
                  <a:cubicBezTo>
                    <a:pt x="1424" y="267"/>
                    <a:pt x="1423" y="265"/>
                    <a:pt x="1420" y="262"/>
                  </a:cubicBezTo>
                  <a:close/>
                  <a:moveTo>
                    <a:pt x="1279" y="401"/>
                  </a:moveTo>
                  <a:cubicBezTo>
                    <a:pt x="1281" y="401"/>
                    <a:pt x="1281" y="401"/>
                    <a:pt x="1283" y="400"/>
                  </a:cubicBezTo>
                  <a:cubicBezTo>
                    <a:pt x="1281" y="400"/>
                    <a:pt x="1281" y="399"/>
                    <a:pt x="1279" y="400"/>
                  </a:cubicBezTo>
                  <a:cubicBezTo>
                    <a:pt x="1280" y="399"/>
                    <a:pt x="1280" y="399"/>
                    <a:pt x="1281" y="399"/>
                  </a:cubicBezTo>
                  <a:cubicBezTo>
                    <a:pt x="1278" y="397"/>
                    <a:pt x="1277" y="400"/>
                    <a:pt x="1277" y="401"/>
                  </a:cubicBezTo>
                  <a:cubicBezTo>
                    <a:pt x="1278" y="401"/>
                    <a:pt x="1278" y="402"/>
                    <a:pt x="1278" y="402"/>
                  </a:cubicBezTo>
                  <a:cubicBezTo>
                    <a:pt x="1279" y="402"/>
                    <a:pt x="1279" y="401"/>
                    <a:pt x="1279" y="401"/>
                  </a:cubicBezTo>
                  <a:close/>
                  <a:moveTo>
                    <a:pt x="1482" y="240"/>
                  </a:moveTo>
                  <a:cubicBezTo>
                    <a:pt x="1483" y="238"/>
                    <a:pt x="1485" y="237"/>
                    <a:pt x="1486" y="235"/>
                  </a:cubicBezTo>
                  <a:cubicBezTo>
                    <a:pt x="1483" y="236"/>
                    <a:pt x="1483" y="238"/>
                    <a:pt x="1480" y="237"/>
                  </a:cubicBezTo>
                  <a:cubicBezTo>
                    <a:pt x="1478" y="236"/>
                    <a:pt x="1476" y="236"/>
                    <a:pt x="1474" y="236"/>
                  </a:cubicBezTo>
                  <a:cubicBezTo>
                    <a:pt x="1475" y="241"/>
                    <a:pt x="1478" y="240"/>
                    <a:pt x="1482" y="240"/>
                  </a:cubicBezTo>
                  <a:close/>
                  <a:moveTo>
                    <a:pt x="1257" y="439"/>
                  </a:moveTo>
                  <a:cubicBezTo>
                    <a:pt x="1258" y="438"/>
                    <a:pt x="1259" y="437"/>
                    <a:pt x="1259" y="435"/>
                  </a:cubicBezTo>
                  <a:cubicBezTo>
                    <a:pt x="1258" y="435"/>
                    <a:pt x="1256" y="436"/>
                    <a:pt x="1257" y="439"/>
                  </a:cubicBezTo>
                  <a:close/>
                  <a:moveTo>
                    <a:pt x="1421" y="270"/>
                  </a:moveTo>
                  <a:cubicBezTo>
                    <a:pt x="1418" y="270"/>
                    <a:pt x="1415" y="269"/>
                    <a:pt x="1415" y="274"/>
                  </a:cubicBezTo>
                  <a:cubicBezTo>
                    <a:pt x="1417" y="273"/>
                    <a:pt x="1419" y="272"/>
                    <a:pt x="1421" y="270"/>
                  </a:cubicBezTo>
                  <a:close/>
                  <a:moveTo>
                    <a:pt x="1262" y="440"/>
                  </a:moveTo>
                  <a:cubicBezTo>
                    <a:pt x="1262" y="441"/>
                    <a:pt x="1263" y="442"/>
                    <a:pt x="1264" y="443"/>
                  </a:cubicBezTo>
                  <a:cubicBezTo>
                    <a:pt x="1265" y="442"/>
                    <a:pt x="1264" y="440"/>
                    <a:pt x="1262" y="440"/>
                  </a:cubicBezTo>
                  <a:close/>
                  <a:moveTo>
                    <a:pt x="1260" y="420"/>
                  </a:moveTo>
                  <a:cubicBezTo>
                    <a:pt x="1260" y="420"/>
                    <a:pt x="1260" y="420"/>
                    <a:pt x="1259" y="420"/>
                  </a:cubicBezTo>
                  <a:cubicBezTo>
                    <a:pt x="1260" y="421"/>
                    <a:pt x="1260" y="421"/>
                    <a:pt x="1261" y="421"/>
                  </a:cubicBezTo>
                  <a:cubicBezTo>
                    <a:pt x="1259" y="422"/>
                    <a:pt x="1259" y="424"/>
                    <a:pt x="1258" y="426"/>
                  </a:cubicBezTo>
                  <a:cubicBezTo>
                    <a:pt x="1258" y="427"/>
                    <a:pt x="1255" y="428"/>
                    <a:pt x="1254" y="430"/>
                  </a:cubicBezTo>
                  <a:cubicBezTo>
                    <a:pt x="1258" y="430"/>
                    <a:pt x="1258" y="432"/>
                    <a:pt x="1255" y="432"/>
                  </a:cubicBezTo>
                  <a:cubicBezTo>
                    <a:pt x="1257" y="434"/>
                    <a:pt x="1262" y="432"/>
                    <a:pt x="1257" y="429"/>
                  </a:cubicBezTo>
                  <a:cubicBezTo>
                    <a:pt x="1260" y="431"/>
                    <a:pt x="1262" y="429"/>
                    <a:pt x="1264" y="427"/>
                  </a:cubicBezTo>
                  <a:cubicBezTo>
                    <a:pt x="1264" y="427"/>
                    <a:pt x="1264" y="427"/>
                    <a:pt x="1264" y="428"/>
                  </a:cubicBezTo>
                  <a:cubicBezTo>
                    <a:pt x="1261" y="429"/>
                    <a:pt x="1261" y="433"/>
                    <a:pt x="1260" y="436"/>
                  </a:cubicBezTo>
                  <a:cubicBezTo>
                    <a:pt x="1259" y="439"/>
                    <a:pt x="1261" y="439"/>
                    <a:pt x="1260" y="442"/>
                  </a:cubicBezTo>
                  <a:cubicBezTo>
                    <a:pt x="1259" y="443"/>
                    <a:pt x="1258" y="444"/>
                    <a:pt x="1259" y="445"/>
                  </a:cubicBezTo>
                  <a:cubicBezTo>
                    <a:pt x="1262" y="447"/>
                    <a:pt x="1261" y="442"/>
                    <a:pt x="1261" y="440"/>
                  </a:cubicBezTo>
                  <a:cubicBezTo>
                    <a:pt x="1262" y="438"/>
                    <a:pt x="1261" y="435"/>
                    <a:pt x="1265" y="433"/>
                  </a:cubicBezTo>
                  <a:cubicBezTo>
                    <a:pt x="1261" y="436"/>
                    <a:pt x="1264" y="440"/>
                    <a:pt x="1267" y="434"/>
                  </a:cubicBezTo>
                  <a:cubicBezTo>
                    <a:pt x="1267" y="435"/>
                    <a:pt x="1267" y="436"/>
                    <a:pt x="1268" y="437"/>
                  </a:cubicBezTo>
                  <a:cubicBezTo>
                    <a:pt x="1265" y="437"/>
                    <a:pt x="1266" y="438"/>
                    <a:pt x="1266" y="440"/>
                  </a:cubicBezTo>
                  <a:cubicBezTo>
                    <a:pt x="1267" y="443"/>
                    <a:pt x="1267" y="442"/>
                    <a:pt x="1266" y="446"/>
                  </a:cubicBezTo>
                  <a:cubicBezTo>
                    <a:pt x="1265" y="449"/>
                    <a:pt x="1262" y="450"/>
                    <a:pt x="1266" y="453"/>
                  </a:cubicBezTo>
                  <a:cubicBezTo>
                    <a:pt x="1266" y="452"/>
                    <a:pt x="1266" y="451"/>
                    <a:pt x="1266" y="450"/>
                  </a:cubicBezTo>
                  <a:cubicBezTo>
                    <a:pt x="1268" y="451"/>
                    <a:pt x="1271" y="453"/>
                    <a:pt x="1269" y="450"/>
                  </a:cubicBezTo>
                  <a:cubicBezTo>
                    <a:pt x="1272" y="452"/>
                    <a:pt x="1276" y="448"/>
                    <a:pt x="1280" y="449"/>
                  </a:cubicBezTo>
                  <a:cubicBezTo>
                    <a:pt x="1273" y="450"/>
                    <a:pt x="1277" y="461"/>
                    <a:pt x="1281" y="458"/>
                  </a:cubicBezTo>
                  <a:cubicBezTo>
                    <a:pt x="1279" y="461"/>
                    <a:pt x="1280" y="467"/>
                    <a:pt x="1282" y="468"/>
                  </a:cubicBezTo>
                  <a:cubicBezTo>
                    <a:pt x="1281" y="469"/>
                    <a:pt x="1281" y="469"/>
                    <a:pt x="1281" y="469"/>
                  </a:cubicBezTo>
                  <a:cubicBezTo>
                    <a:pt x="1280" y="467"/>
                    <a:pt x="1280" y="468"/>
                    <a:pt x="1279" y="467"/>
                  </a:cubicBezTo>
                  <a:cubicBezTo>
                    <a:pt x="1279" y="468"/>
                    <a:pt x="1279" y="468"/>
                    <a:pt x="1279" y="469"/>
                  </a:cubicBezTo>
                  <a:cubicBezTo>
                    <a:pt x="1277" y="469"/>
                    <a:pt x="1274" y="467"/>
                    <a:pt x="1272" y="469"/>
                  </a:cubicBezTo>
                  <a:cubicBezTo>
                    <a:pt x="1272" y="467"/>
                    <a:pt x="1270" y="467"/>
                    <a:pt x="1268" y="467"/>
                  </a:cubicBezTo>
                  <a:cubicBezTo>
                    <a:pt x="1271" y="470"/>
                    <a:pt x="1269" y="472"/>
                    <a:pt x="1267" y="474"/>
                  </a:cubicBezTo>
                  <a:cubicBezTo>
                    <a:pt x="1268" y="474"/>
                    <a:pt x="1270" y="473"/>
                    <a:pt x="1272" y="473"/>
                  </a:cubicBezTo>
                  <a:cubicBezTo>
                    <a:pt x="1271" y="476"/>
                    <a:pt x="1274" y="477"/>
                    <a:pt x="1271" y="481"/>
                  </a:cubicBezTo>
                  <a:cubicBezTo>
                    <a:pt x="1270" y="482"/>
                    <a:pt x="1265" y="483"/>
                    <a:pt x="1263" y="484"/>
                  </a:cubicBezTo>
                  <a:cubicBezTo>
                    <a:pt x="1263" y="485"/>
                    <a:pt x="1263" y="487"/>
                    <a:pt x="1263" y="486"/>
                  </a:cubicBezTo>
                  <a:cubicBezTo>
                    <a:pt x="1265" y="490"/>
                    <a:pt x="1268" y="485"/>
                    <a:pt x="1272" y="487"/>
                  </a:cubicBezTo>
                  <a:cubicBezTo>
                    <a:pt x="1271" y="487"/>
                    <a:pt x="1271" y="488"/>
                    <a:pt x="1270" y="488"/>
                  </a:cubicBezTo>
                  <a:cubicBezTo>
                    <a:pt x="1272" y="488"/>
                    <a:pt x="1276" y="490"/>
                    <a:pt x="1276" y="490"/>
                  </a:cubicBezTo>
                  <a:cubicBezTo>
                    <a:pt x="1279" y="489"/>
                    <a:pt x="1281" y="488"/>
                    <a:pt x="1284" y="487"/>
                  </a:cubicBezTo>
                  <a:cubicBezTo>
                    <a:pt x="1282" y="489"/>
                    <a:pt x="1281" y="491"/>
                    <a:pt x="1280" y="493"/>
                  </a:cubicBezTo>
                  <a:cubicBezTo>
                    <a:pt x="1275" y="492"/>
                    <a:pt x="1270" y="490"/>
                    <a:pt x="1269" y="496"/>
                  </a:cubicBezTo>
                  <a:cubicBezTo>
                    <a:pt x="1268" y="500"/>
                    <a:pt x="1262" y="502"/>
                    <a:pt x="1260" y="505"/>
                  </a:cubicBezTo>
                  <a:cubicBezTo>
                    <a:pt x="1264" y="508"/>
                    <a:pt x="1269" y="499"/>
                    <a:pt x="1275" y="504"/>
                  </a:cubicBezTo>
                  <a:cubicBezTo>
                    <a:pt x="1278" y="495"/>
                    <a:pt x="1280" y="502"/>
                    <a:pt x="1286" y="499"/>
                  </a:cubicBezTo>
                  <a:cubicBezTo>
                    <a:pt x="1288" y="498"/>
                    <a:pt x="1291" y="495"/>
                    <a:pt x="1293" y="495"/>
                  </a:cubicBezTo>
                  <a:cubicBezTo>
                    <a:pt x="1296" y="496"/>
                    <a:pt x="1297" y="498"/>
                    <a:pt x="1299" y="498"/>
                  </a:cubicBezTo>
                  <a:cubicBezTo>
                    <a:pt x="1305" y="496"/>
                    <a:pt x="1308" y="497"/>
                    <a:pt x="1313" y="494"/>
                  </a:cubicBezTo>
                  <a:cubicBezTo>
                    <a:pt x="1320" y="492"/>
                    <a:pt x="1310" y="489"/>
                    <a:pt x="1308" y="489"/>
                  </a:cubicBezTo>
                  <a:cubicBezTo>
                    <a:pt x="1313" y="485"/>
                    <a:pt x="1316" y="483"/>
                    <a:pt x="1317" y="476"/>
                  </a:cubicBezTo>
                  <a:cubicBezTo>
                    <a:pt x="1318" y="469"/>
                    <a:pt x="1306" y="474"/>
                    <a:pt x="1305" y="473"/>
                  </a:cubicBezTo>
                  <a:cubicBezTo>
                    <a:pt x="1309" y="469"/>
                    <a:pt x="1302" y="463"/>
                    <a:pt x="1299" y="463"/>
                  </a:cubicBezTo>
                  <a:cubicBezTo>
                    <a:pt x="1301" y="463"/>
                    <a:pt x="1303" y="463"/>
                    <a:pt x="1304" y="465"/>
                  </a:cubicBezTo>
                  <a:cubicBezTo>
                    <a:pt x="1303" y="456"/>
                    <a:pt x="1295" y="455"/>
                    <a:pt x="1293" y="448"/>
                  </a:cubicBezTo>
                  <a:cubicBezTo>
                    <a:pt x="1290" y="438"/>
                    <a:pt x="1286" y="437"/>
                    <a:pt x="1277" y="436"/>
                  </a:cubicBezTo>
                  <a:cubicBezTo>
                    <a:pt x="1279" y="434"/>
                    <a:pt x="1281" y="433"/>
                    <a:pt x="1283" y="434"/>
                  </a:cubicBezTo>
                  <a:cubicBezTo>
                    <a:pt x="1280" y="428"/>
                    <a:pt x="1292" y="422"/>
                    <a:pt x="1289" y="417"/>
                  </a:cubicBezTo>
                  <a:cubicBezTo>
                    <a:pt x="1287" y="414"/>
                    <a:pt x="1273" y="415"/>
                    <a:pt x="1271" y="419"/>
                  </a:cubicBezTo>
                  <a:cubicBezTo>
                    <a:pt x="1271" y="418"/>
                    <a:pt x="1271" y="418"/>
                    <a:pt x="1271" y="418"/>
                  </a:cubicBezTo>
                  <a:cubicBezTo>
                    <a:pt x="1272" y="417"/>
                    <a:pt x="1272" y="415"/>
                    <a:pt x="1273" y="415"/>
                  </a:cubicBezTo>
                  <a:cubicBezTo>
                    <a:pt x="1272" y="414"/>
                    <a:pt x="1271" y="414"/>
                    <a:pt x="1270" y="413"/>
                  </a:cubicBezTo>
                  <a:cubicBezTo>
                    <a:pt x="1271" y="414"/>
                    <a:pt x="1271" y="413"/>
                    <a:pt x="1272" y="414"/>
                  </a:cubicBezTo>
                  <a:cubicBezTo>
                    <a:pt x="1273" y="410"/>
                    <a:pt x="1279" y="409"/>
                    <a:pt x="1280" y="404"/>
                  </a:cubicBezTo>
                  <a:cubicBezTo>
                    <a:pt x="1277" y="403"/>
                    <a:pt x="1272" y="404"/>
                    <a:pt x="1269" y="406"/>
                  </a:cubicBezTo>
                  <a:cubicBezTo>
                    <a:pt x="1268" y="405"/>
                    <a:pt x="1269" y="405"/>
                    <a:pt x="1267" y="406"/>
                  </a:cubicBezTo>
                  <a:cubicBezTo>
                    <a:pt x="1266" y="403"/>
                    <a:pt x="1263" y="406"/>
                    <a:pt x="1265" y="409"/>
                  </a:cubicBezTo>
                  <a:cubicBezTo>
                    <a:pt x="1264" y="409"/>
                    <a:pt x="1263" y="409"/>
                    <a:pt x="1262" y="409"/>
                  </a:cubicBezTo>
                  <a:cubicBezTo>
                    <a:pt x="1262" y="410"/>
                    <a:pt x="1262" y="410"/>
                    <a:pt x="1261" y="411"/>
                  </a:cubicBezTo>
                  <a:cubicBezTo>
                    <a:pt x="1263" y="412"/>
                    <a:pt x="1263" y="413"/>
                    <a:pt x="1264" y="414"/>
                  </a:cubicBezTo>
                  <a:cubicBezTo>
                    <a:pt x="1263" y="413"/>
                    <a:pt x="1261" y="413"/>
                    <a:pt x="1259" y="414"/>
                  </a:cubicBezTo>
                  <a:cubicBezTo>
                    <a:pt x="1260" y="415"/>
                    <a:pt x="1260" y="417"/>
                    <a:pt x="1260" y="418"/>
                  </a:cubicBezTo>
                  <a:cubicBezTo>
                    <a:pt x="1260" y="418"/>
                    <a:pt x="1259" y="418"/>
                    <a:pt x="1258" y="417"/>
                  </a:cubicBezTo>
                  <a:cubicBezTo>
                    <a:pt x="1258" y="419"/>
                    <a:pt x="1259" y="419"/>
                    <a:pt x="1260" y="420"/>
                  </a:cubicBezTo>
                  <a:close/>
                  <a:moveTo>
                    <a:pt x="1270" y="455"/>
                  </a:moveTo>
                  <a:cubicBezTo>
                    <a:pt x="1268" y="456"/>
                    <a:pt x="1267" y="457"/>
                    <a:pt x="1267" y="459"/>
                  </a:cubicBezTo>
                  <a:cubicBezTo>
                    <a:pt x="1267" y="459"/>
                    <a:pt x="1268" y="460"/>
                    <a:pt x="1268" y="460"/>
                  </a:cubicBezTo>
                  <a:cubicBezTo>
                    <a:pt x="1270" y="458"/>
                    <a:pt x="1271" y="457"/>
                    <a:pt x="1270" y="455"/>
                  </a:cubicBezTo>
                  <a:close/>
                  <a:moveTo>
                    <a:pt x="1434" y="268"/>
                  </a:moveTo>
                  <a:cubicBezTo>
                    <a:pt x="1437" y="264"/>
                    <a:pt x="1440" y="261"/>
                    <a:pt x="1443" y="258"/>
                  </a:cubicBezTo>
                  <a:cubicBezTo>
                    <a:pt x="1440" y="260"/>
                    <a:pt x="1438" y="262"/>
                    <a:pt x="1436" y="263"/>
                  </a:cubicBezTo>
                  <a:cubicBezTo>
                    <a:pt x="1434" y="263"/>
                    <a:pt x="1433" y="265"/>
                    <a:pt x="1434" y="268"/>
                  </a:cubicBezTo>
                  <a:close/>
                  <a:moveTo>
                    <a:pt x="1449" y="249"/>
                  </a:moveTo>
                  <a:cubicBezTo>
                    <a:pt x="1448" y="251"/>
                    <a:pt x="1446" y="252"/>
                    <a:pt x="1444" y="254"/>
                  </a:cubicBezTo>
                  <a:cubicBezTo>
                    <a:pt x="1446" y="254"/>
                    <a:pt x="1448" y="254"/>
                    <a:pt x="1449" y="254"/>
                  </a:cubicBezTo>
                  <a:cubicBezTo>
                    <a:pt x="1451" y="252"/>
                    <a:pt x="1453" y="250"/>
                    <a:pt x="1449" y="249"/>
                  </a:cubicBezTo>
                  <a:close/>
                  <a:moveTo>
                    <a:pt x="1439" y="254"/>
                  </a:moveTo>
                  <a:cubicBezTo>
                    <a:pt x="1435" y="256"/>
                    <a:pt x="1435" y="255"/>
                    <a:pt x="1435" y="259"/>
                  </a:cubicBezTo>
                  <a:cubicBezTo>
                    <a:pt x="1434" y="265"/>
                    <a:pt x="1443" y="257"/>
                    <a:pt x="1445" y="256"/>
                  </a:cubicBezTo>
                  <a:cubicBezTo>
                    <a:pt x="1443" y="253"/>
                    <a:pt x="1441" y="254"/>
                    <a:pt x="1439" y="254"/>
                  </a:cubicBezTo>
                  <a:close/>
                  <a:moveTo>
                    <a:pt x="1457" y="247"/>
                  </a:moveTo>
                  <a:cubicBezTo>
                    <a:pt x="1454" y="246"/>
                    <a:pt x="1451" y="246"/>
                    <a:pt x="1450" y="249"/>
                  </a:cubicBezTo>
                  <a:cubicBezTo>
                    <a:pt x="1451" y="249"/>
                    <a:pt x="1452" y="250"/>
                    <a:pt x="1453" y="250"/>
                  </a:cubicBezTo>
                  <a:cubicBezTo>
                    <a:pt x="1454" y="250"/>
                    <a:pt x="1456" y="249"/>
                    <a:pt x="1457" y="247"/>
                  </a:cubicBezTo>
                  <a:close/>
                  <a:moveTo>
                    <a:pt x="1430" y="264"/>
                  </a:moveTo>
                  <a:cubicBezTo>
                    <a:pt x="1428" y="265"/>
                    <a:pt x="1429" y="268"/>
                    <a:pt x="1427" y="269"/>
                  </a:cubicBezTo>
                  <a:cubicBezTo>
                    <a:pt x="1427" y="267"/>
                    <a:pt x="1427" y="265"/>
                    <a:pt x="1428" y="263"/>
                  </a:cubicBezTo>
                  <a:cubicBezTo>
                    <a:pt x="1425" y="263"/>
                    <a:pt x="1424" y="265"/>
                    <a:pt x="1425" y="268"/>
                  </a:cubicBezTo>
                  <a:cubicBezTo>
                    <a:pt x="1424" y="268"/>
                    <a:pt x="1423" y="268"/>
                    <a:pt x="1423" y="268"/>
                  </a:cubicBezTo>
                  <a:cubicBezTo>
                    <a:pt x="1422" y="271"/>
                    <a:pt x="1423" y="270"/>
                    <a:pt x="1421" y="272"/>
                  </a:cubicBezTo>
                  <a:cubicBezTo>
                    <a:pt x="1424" y="272"/>
                    <a:pt x="1425" y="273"/>
                    <a:pt x="1427" y="271"/>
                  </a:cubicBezTo>
                  <a:cubicBezTo>
                    <a:pt x="1429" y="269"/>
                    <a:pt x="1430" y="268"/>
                    <a:pt x="1432" y="269"/>
                  </a:cubicBezTo>
                  <a:cubicBezTo>
                    <a:pt x="1433" y="267"/>
                    <a:pt x="1433" y="262"/>
                    <a:pt x="1430" y="264"/>
                  </a:cubicBezTo>
                  <a:close/>
                  <a:moveTo>
                    <a:pt x="1423" y="275"/>
                  </a:moveTo>
                  <a:cubicBezTo>
                    <a:pt x="1423" y="279"/>
                    <a:pt x="1421" y="280"/>
                    <a:pt x="1418" y="280"/>
                  </a:cubicBezTo>
                  <a:cubicBezTo>
                    <a:pt x="1419" y="281"/>
                    <a:pt x="1419" y="281"/>
                    <a:pt x="1420" y="282"/>
                  </a:cubicBezTo>
                  <a:cubicBezTo>
                    <a:pt x="1420" y="283"/>
                    <a:pt x="1419" y="284"/>
                    <a:pt x="1419" y="285"/>
                  </a:cubicBezTo>
                  <a:cubicBezTo>
                    <a:pt x="1422" y="281"/>
                    <a:pt x="1424" y="280"/>
                    <a:pt x="1423" y="275"/>
                  </a:cubicBezTo>
                  <a:close/>
                  <a:moveTo>
                    <a:pt x="1426" y="274"/>
                  </a:moveTo>
                  <a:cubicBezTo>
                    <a:pt x="1426" y="274"/>
                    <a:pt x="1425" y="274"/>
                    <a:pt x="1424" y="274"/>
                  </a:cubicBezTo>
                  <a:cubicBezTo>
                    <a:pt x="1424" y="275"/>
                    <a:pt x="1424" y="277"/>
                    <a:pt x="1424" y="278"/>
                  </a:cubicBezTo>
                  <a:cubicBezTo>
                    <a:pt x="1427" y="275"/>
                    <a:pt x="1429" y="273"/>
                    <a:pt x="1431" y="270"/>
                  </a:cubicBezTo>
                  <a:cubicBezTo>
                    <a:pt x="1429" y="270"/>
                    <a:pt x="1427" y="272"/>
                    <a:pt x="1426" y="274"/>
                  </a:cubicBezTo>
                  <a:close/>
                  <a:moveTo>
                    <a:pt x="1462" y="249"/>
                  </a:moveTo>
                  <a:cubicBezTo>
                    <a:pt x="1459" y="246"/>
                    <a:pt x="1453" y="250"/>
                    <a:pt x="1451" y="253"/>
                  </a:cubicBezTo>
                  <a:cubicBezTo>
                    <a:pt x="1452" y="253"/>
                    <a:pt x="1454" y="252"/>
                    <a:pt x="1456" y="252"/>
                  </a:cubicBezTo>
                  <a:cubicBezTo>
                    <a:pt x="1458" y="251"/>
                    <a:pt x="1460" y="250"/>
                    <a:pt x="1462" y="249"/>
                  </a:cubicBezTo>
                  <a:close/>
                  <a:moveTo>
                    <a:pt x="1465" y="244"/>
                  </a:moveTo>
                  <a:cubicBezTo>
                    <a:pt x="1464" y="244"/>
                    <a:pt x="1463" y="244"/>
                    <a:pt x="1462" y="244"/>
                  </a:cubicBezTo>
                  <a:cubicBezTo>
                    <a:pt x="1462" y="245"/>
                    <a:pt x="1462" y="246"/>
                    <a:pt x="1462" y="247"/>
                  </a:cubicBezTo>
                  <a:cubicBezTo>
                    <a:pt x="1465" y="248"/>
                    <a:pt x="1466" y="247"/>
                    <a:pt x="1465" y="244"/>
                  </a:cubicBezTo>
                  <a:close/>
                  <a:moveTo>
                    <a:pt x="1850" y="192"/>
                  </a:moveTo>
                  <a:cubicBezTo>
                    <a:pt x="1845" y="193"/>
                    <a:pt x="1847" y="195"/>
                    <a:pt x="1846" y="200"/>
                  </a:cubicBezTo>
                  <a:cubicBezTo>
                    <a:pt x="1850" y="199"/>
                    <a:pt x="1855" y="198"/>
                    <a:pt x="1859" y="198"/>
                  </a:cubicBezTo>
                  <a:cubicBezTo>
                    <a:pt x="1858" y="193"/>
                    <a:pt x="1854" y="192"/>
                    <a:pt x="1850" y="192"/>
                  </a:cubicBezTo>
                  <a:close/>
                  <a:moveTo>
                    <a:pt x="2309" y="678"/>
                  </a:moveTo>
                  <a:cubicBezTo>
                    <a:pt x="2309" y="680"/>
                    <a:pt x="2309" y="682"/>
                    <a:pt x="2310" y="684"/>
                  </a:cubicBezTo>
                  <a:cubicBezTo>
                    <a:pt x="2315" y="685"/>
                    <a:pt x="2311" y="679"/>
                    <a:pt x="2314" y="679"/>
                  </a:cubicBezTo>
                  <a:cubicBezTo>
                    <a:pt x="2319" y="680"/>
                    <a:pt x="2316" y="685"/>
                    <a:pt x="2315" y="687"/>
                  </a:cubicBezTo>
                  <a:cubicBezTo>
                    <a:pt x="2313" y="691"/>
                    <a:pt x="2313" y="702"/>
                    <a:pt x="2319" y="698"/>
                  </a:cubicBezTo>
                  <a:cubicBezTo>
                    <a:pt x="2324" y="694"/>
                    <a:pt x="2325" y="688"/>
                    <a:pt x="2328" y="682"/>
                  </a:cubicBezTo>
                  <a:cubicBezTo>
                    <a:pt x="2329" y="680"/>
                    <a:pt x="2326" y="677"/>
                    <a:pt x="2326" y="676"/>
                  </a:cubicBezTo>
                  <a:cubicBezTo>
                    <a:pt x="2324" y="673"/>
                    <a:pt x="2322" y="676"/>
                    <a:pt x="2320" y="673"/>
                  </a:cubicBezTo>
                  <a:cubicBezTo>
                    <a:pt x="2324" y="669"/>
                    <a:pt x="2328" y="675"/>
                    <a:pt x="2330" y="667"/>
                  </a:cubicBezTo>
                  <a:cubicBezTo>
                    <a:pt x="2332" y="671"/>
                    <a:pt x="2334" y="669"/>
                    <a:pt x="2336" y="668"/>
                  </a:cubicBezTo>
                  <a:cubicBezTo>
                    <a:pt x="2338" y="667"/>
                    <a:pt x="2342" y="666"/>
                    <a:pt x="2342" y="665"/>
                  </a:cubicBezTo>
                  <a:cubicBezTo>
                    <a:pt x="2345" y="662"/>
                    <a:pt x="2351" y="664"/>
                    <a:pt x="2355" y="665"/>
                  </a:cubicBezTo>
                  <a:cubicBezTo>
                    <a:pt x="2349" y="670"/>
                    <a:pt x="2352" y="673"/>
                    <a:pt x="2357" y="677"/>
                  </a:cubicBezTo>
                  <a:cubicBezTo>
                    <a:pt x="2359" y="674"/>
                    <a:pt x="2361" y="668"/>
                    <a:pt x="2366" y="669"/>
                  </a:cubicBezTo>
                  <a:cubicBezTo>
                    <a:pt x="2363" y="666"/>
                    <a:pt x="2362" y="664"/>
                    <a:pt x="2365" y="661"/>
                  </a:cubicBezTo>
                  <a:cubicBezTo>
                    <a:pt x="2369" y="667"/>
                    <a:pt x="2376" y="665"/>
                    <a:pt x="2380" y="660"/>
                  </a:cubicBezTo>
                  <a:cubicBezTo>
                    <a:pt x="2381" y="661"/>
                    <a:pt x="2382" y="663"/>
                    <a:pt x="2382" y="665"/>
                  </a:cubicBezTo>
                  <a:cubicBezTo>
                    <a:pt x="2384" y="662"/>
                    <a:pt x="2386" y="659"/>
                    <a:pt x="2389" y="656"/>
                  </a:cubicBezTo>
                  <a:cubicBezTo>
                    <a:pt x="2388" y="658"/>
                    <a:pt x="2388" y="660"/>
                    <a:pt x="2388" y="662"/>
                  </a:cubicBezTo>
                  <a:cubicBezTo>
                    <a:pt x="2391" y="660"/>
                    <a:pt x="2392" y="657"/>
                    <a:pt x="2395" y="655"/>
                  </a:cubicBezTo>
                  <a:cubicBezTo>
                    <a:pt x="2396" y="655"/>
                    <a:pt x="2395" y="647"/>
                    <a:pt x="2395" y="645"/>
                  </a:cubicBezTo>
                  <a:cubicBezTo>
                    <a:pt x="2396" y="641"/>
                    <a:pt x="2398" y="641"/>
                    <a:pt x="2398" y="636"/>
                  </a:cubicBezTo>
                  <a:cubicBezTo>
                    <a:pt x="2398" y="632"/>
                    <a:pt x="2397" y="627"/>
                    <a:pt x="2402" y="629"/>
                  </a:cubicBezTo>
                  <a:cubicBezTo>
                    <a:pt x="2402" y="626"/>
                    <a:pt x="2401" y="624"/>
                    <a:pt x="2403" y="622"/>
                  </a:cubicBezTo>
                  <a:cubicBezTo>
                    <a:pt x="2406" y="620"/>
                    <a:pt x="2405" y="616"/>
                    <a:pt x="2405" y="613"/>
                  </a:cubicBezTo>
                  <a:cubicBezTo>
                    <a:pt x="2405" y="610"/>
                    <a:pt x="2403" y="607"/>
                    <a:pt x="2402" y="605"/>
                  </a:cubicBezTo>
                  <a:cubicBezTo>
                    <a:pt x="2400" y="602"/>
                    <a:pt x="2402" y="600"/>
                    <a:pt x="2402" y="597"/>
                  </a:cubicBezTo>
                  <a:cubicBezTo>
                    <a:pt x="2398" y="595"/>
                    <a:pt x="2396" y="598"/>
                    <a:pt x="2397" y="603"/>
                  </a:cubicBezTo>
                  <a:cubicBezTo>
                    <a:pt x="2394" y="594"/>
                    <a:pt x="2389" y="606"/>
                    <a:pt x="2388" y="609"/>
                  </a:cubicBezTo>
                  <a:cubicBezTo>
                    <a:pt x="2387" y="612"/>
                    <a:pt x="2390" y="613"/>
                    <a:pt x="2390" y="615"/>
                  </a:cubicBezTo>
                  <a:cubicBezTo>
                    <a:pt x="2389" y="619"/>
                    <a:pt x="2388" y="622"/>
                    <a:pt x="2386" y="626"/>
                  </a:cubicBezTo>
                  <a:cubicBezTo>
                    <a:pt x="2385" y="631"/>
                    <a:pt x="2381" y="636"/>
                    <a:pt x="2377" y="639"/>
                  </a:cubicBezTo>
                  <a:cubicBezTo>
                    <a:pt x="2374" y="640"/>
                    <a:pt x="2372" y="642"/>
                    <a:pt x="2368" y="642"/>
                  </a:cubicBezTo>
                  <a:cubicBezTo>
                    <a:pt x="2366" y="642"/>
                    <a:pt x="2369" y="637"/>
                    <a:pt x="2370" y="636"/>
                  </a:cubicBezTo>
                  <a:cubicBezTo>
                    <a:pt x="2366" y="637"/>
                    <a:pt x="2364" y="637"/>
                    <a:pt x="2364" y="642"/>
                  </a:cubicBezTo>
                  <a:cubicBezTo>
                    <a:pt x="2364" y="644"/>
                    <a:pt x="2360" y="647"/>
                    <a:pt x="2359" y="649"/>
                  </a:cubicBezTo>
                  <a:cubicBezTo>
                    <a:pt x="2357" y="652"/>
                    <a:pt x="2360" y="654"/>
                    <a:pt x="2357" y="655"/>
                  </a:cubicBezTo>
                  <a:cubicBezTo>
                    <a:pt x="2352" y="657"/>
                    <a:pt x="2354" y="653"/>
                    <a:pt x="2351" y="654"/>
                  </a:cubicBezTo>
                  <a:cubicBezTo>
                    <a:pt x="2346" y="654"/>
                    <a:pt x="2336" y="653"/>
                    <a:pt x="2333" y="658"/>
                  </a:cubicBezTo>
                  <a:cubicBezTo>
                    <a:pt x="2330" y="663"/>
                    <a:pt x="2325" y="666"/>
                    <a:pt x="2319" y="666"/>
                  </a:cubicBezTo>
                  <a:cubicBezTo>
                    <a:pt x="2321" y="673"/>
                    <a:pt x="2313" y="675"/>
                    <a:pt x="2309" y="678"/>
                  </a:cubicBezTo>
                  <a:close/>
                  <a:moveTo>
                    <a:pt x="2301" y="950"/>
                  </a:moveTo>
                  <a:cubicBezTo>
                    <a:pt x="2299" y="952"/>
                    <a:pt x="2295" y="955"/>
                    <a:pt x="2294" y="958"/>
                  </a:cubicBezTo>
                  <a:cubicBezTo>
                    <a:pt x="2291" y="962"/>
                    <a:pt x="2293" y="962"/>
                    <a:pt x="2293" y="966"/>
                  </a:cubicBezTo>
                  <a:cubicBezTo>
                    <a:pt x="2294" y="969"/>
                    <a:pt x="2294" y="972"/>
                    <a:pt x="2294" y="975"/>
                  </a:cubicBezTo>
                  <a:cubicBezTo>
                    <a:pt x="2294" y="977"/>
                    <a:pt x="2298" y="980"/>
                    <a:pt x="2300" y="981"/>
                  </a:cubicBezTo>
                  <a:cubicBezTo>
                    <a:pt x="2299" y="977"/>
                    <a:pt x="2298" y="969"/>
                    <a:pt x="2304" y="971"/>
                  </a:cubicBezTo>
                  <a:cubicBezTo>
                    <a:pt x="2303" y="971"/>
                    <a:pt x="2297" y="966"/>
                    <a:pt x="2300" y="965"/>
                  </a:cubicBezTo>
                  <a:cubicBezTo>
                    <a:pt x="2303" y="964"/>
                    <a:pt x="2304" y="960"/>
                    <a:pt x="2300" y="959"/>
                  </a:cubicBezTo>
                  <a:cubicBezTo>
                    <a:pt x="2300" y="958"/>
                    <a:pt x="2301" y="956"/>
                    <a:pt x="2302" y="955"/>
                  </a:cubicBezTo>
                  <a:cubicBezTo>
                    <a:pt x="2302" y="954"/>
                    <a:pt x="2301" y="952"/>
                    <a:pt x="2301" y="950"/>
                  </a:cubicBezTo>
                  <a:close/>
                  <a:moveTo>
                    <a:pt x="2475" y="1179"/>
                  </a:moveTo>
                  <a:cubicBezTo>
                    <a:pt x="2470" y="1175"/>
                    <a:pt x="2476" y="1170"/>
                    <a:pt x="2469" y="1167"/>
                  </a:cubicBezTo>
                  <a:cubicBezTo>
                    <a:pt x="2468" y="1167"/>
                    <a:pt x="2465" y="1172"/>
                    <a:pt x="2464" y="1169"/>
                  </a:cubicBezTo>
                  <a:cubicBezTo>
                    <a:pt x="2463" y="1166"/>
                    <a:pt x="2462" y="1162"/>
                    <a:pt x="2461" y="1159"/>
                  </a:cubicBezTo>
                  <a:cubicBezTo>
                    <a:pt x="2459" y="1153"/>
                    <a:pt x="2459" y="1150"/>
                    <a:pt x="2454" y="1147"/>
                  </a:cubicBezTo>
                  <a:cubicBezTo>
                    <a:pt x="2452" y="1145"/>
                    <a:pt x="2438" y="1139"/>
                    <a:pt x="2438" y="1137"/>
                  </a:cubicBezTo>
                  <a:cubicBezTo>
                    <a:pt x="2438" y="1131"/>
                    <a:pt x="2439" y="1124"/>
                    <a:pt x="2436" y="1120"/>
                  </a:cubicBezTo>
                  <a:cubicBezTo>
                    <a:pt x="2430" y="1114"/>
                    <a:pt x="2431" y="1111"/>
                    <a:pt x="2430" y="1103"/>
                  </a:cubicBezTo>
                  <a:cubicBezTo>
                    <a:pt x="2430" y="1098"/>
                    <a:pt x="2423" y="1095"/>
                    <a:pt x="2420" y="1098"/>
                  </a:cubicBezTo>
                  <a:cubicBezTo>
                    <a:pt x="2418" y="1085"/>
                    <a:pt x="2414" y="1076"/>
                    <a:pt x="2410" y="1065"/>
                  </a:cubicBezTo>
                  <a:cubicBezTo>
                    <a:pt x="2404" y="1066"/>
                    <a:pt x="2403" y="1077"/>
                    <a:pt x="2402" y="1082"/>
                  </a:cubicBezTo>
                  <a:cubicBezTo>
                    <a:pt x="2400" y="1088"/>
                    <a:pt x="2402" y="1094"/>
                    <a:pt x="2402" y="1100"/>
                  </a:cubicBezTo>
                  <a:cubicBezTo>
                    <a:pt x="2402" y="1107"/>
                    <a:pt x="2398" y="1130"/>
                    <a:pt x="2388" y="1126"/>
                  </a:cubicBezTo>
                  <a:cubicBezTo>
                    <a:pt x="2385" y="1125"/>
                    <a:pt x="2382" y="1119"/>
                    <a:pt x="2378" y="1117"/>
                  </a:cubicBezTo>
                  <a:cubicBezTo>
                    <a:pt x="2372" y="1113"/>
                    <a:pt x="2365" y="1109"/>
                    <a:pt x="2359" y="1105"/>
                  </a:cubicBezTo>
                  <a:cubicBezTo>
                    <a:pt x="2353" y="1102"/>
                    <a:pt x="2356" y="1100"/>
                    <a:pt x="2357" y="1092"/>
                  </a:cubicBezTo>
                  <a:cubicBezTo>
                    <a:pt x="2359" y="1086"/>
                    <a:pt x="2362" y="1083"/>
                    <a:pt x="2366" y="1079"/>
                  </a:cubicBezTo>
                  <a:cubicBezTo>
                    <a:pt x="2360" y="1073"/>
                    <a:pt x="2358" y="1073"/>
                    <a:pt x="2350" y="1072"/>
                  </a:cubicBezTo>
                  <a:cubicBezTo>
                    <a:pt x="2344" y="1071"/>
                    <a:pt x="2337" y="1070"/>
                    <a:pt x="2331" y="1070"/>
                  </a:cubicBezTo>
                  <a:cubicBezTo>
                    <a:pt x="2331" y="1073"/>
                    <a:pt x="2332" y="1076"/>
                    <a:pt x="2332" y="1079"/>
                  </a:cubicBezTo>
                  <a:cubicBezTo>
                    <a:pt x="2325" y="1078"/>
                    <a:pt x="2319" y="1074"/>
                    <a:pt x="2314" y="1081"/>
                  </a:cubicBezTo>
                  <a:cubicBezTo>
                    <a:pt x="2310" y="1087"/>
                    <a:pt x="2309" y="1093"/>
                    <a:pt x="2307" y="1101"/>
                  </a:cubicBezTo>
                  <a:cubicBezTo>
                    <a:pt x="2301" y="1098"/>
                    <a:pt x="2295" y="1095"/>
                    <a:pt x="2289" y="1092"/>
                  </a:cubicBezTo>
                  <a:cubicBezTo>
                    <a:pt x="2287" y="1090"/>
                    <a:pt x="2279" y="1099"/>
                    <a:pt x="2277" y="1100"/>
                  </a:cubicBezTo>
                  <a:cubicBezTo>
                    <a:pt x="2268" y="1109"/>
                    <a:pt x="2254" y="1116"/>
                    <a:pt x="2250" y="1129"/>
                  </a:cubicBezTo>
                  <a:cubicBezTo>
                    <a:pt x="2247" y="1135"/>
                    <a:pt x="2247" y="1141"/>
                    <a:pt x="2241" y="1142"/>
                  </a:cubicBezTo>
                  <a:cubicBezTo>
                    <a:pt x="2232" y="1144"/>
                    <a:pt x="2224" y="1146"/>
                    <a:pt x="2216" y="1148"/>
                  </a:cubicBezTo>
                  <a:cubicBezTo>
                    <a:pt x="2210" y="1149"/>
                    <a:pt x="2207" y="1152"/>
                    <a:pt x="2202" y="1155"/>
                  </a:cubicBezTo>
                  <a:cubicBezTo>
                    <a:pt x="2196" y="1160"/>
                    <a:pt x="2194" y="1161"/>
                    <a:pt x="2192" y="1169"/>
                  </a:cubicBezTo>
                  <a:cubicBezTo>
                    <a:pt x="2190" y="1167"/>
                    <a:pt x="2189" y="1164"/>
                    <a:pt x="2188" y="1161"/>
                  </a:cubicBezTo>
                  <a:cubicBezTo>
                    <a:pt x="2184" y="1172"/>
                    <a:pt x="2182" y="1180"/>
                    <a:pt x="2186" y="1191"/>
                  </a:cubicBezTo>
                  <a:cubicBezTo>
                    <a:pt x="2188" y="1197"/>
                    <a:pt x="2188" y="1198"/>
                    <a:pt x="2185" y="1204"/>
                  </a:cubicBezTo>
                  <a:cubicBezTo>
                    <a:pt x="2184" y="1209"/>
                    <a:pt x="2187" y="1212"/>
                    <a:pt x="2189" y="1216"/>
                  </a:cubicBezTo>
                  <a:cubicBezTo>
                    <a:pt x="2194" y="1227"/>
                    <a:pt x="2197" y="1237"/>
                    <a:pt x="2199" y="1248"/>
                  </a:cubicBezTo>
                  <a:cubicBezTo>
                    <a:pt x="2199" y="1252"/>
                    <a:pt x="2203" y="1264"/>
                    <a:pt x="2201" y="1267"/>
                  </a:cubicBezTo>
                  <a:cubicBezTo>
                    <a:pt x="2201" y="1269"/>
                    <a:pt x="2191" y="1274"/>
                    <a:pt x="2196" y="1278"/>
                  </a:cubicBezTo>
                  <a:cubicBezTo>
                    <a:pt x="2200" y="1280"/>
                    <a:pt x="2204" y="1286"/>
                    <a:pt x="2209" y="1286"/>
                  </a:cubicBezTo>
                  <a:cubicBezTo>
                    <a:pt x="2213" y="1286"/>
                    <a:pt x="2219" y="1287"/>
                    <a:pt x="2223" y="1284"/>
                  </a:cubicBezTo>
                  <a:cubicBezTo>
                    <a:pt x="2228" y="1279"/>
                    <a:pt x="2230" y="1277"/>
                    <a:pt x="2236" y="1276"/>
                  </a:cubicBezTo>
                  <a:cubicBezTo>
                    <a:pt x="2241" y="1275"/>
                    <a:pt x="2246" y="1275"/>
                    <a:pt x="2251" y="1275"/>
                  </a:cubicBezTo>
                  <a:cubicBezTo>
                    <a:pt x="2255" y="1274"/>
                    <a:pt x="2258" y="1274"/>
                    <a:pt x="2262" y="1274"/>
                  </a:cubicBezTo>
                  <a:cubicBezTo>
                    <a:pt x="2263" y="1274"/>
                    <a:pt x="2265" y="1269"/>
                    <a:pt x="2266" y="1268"/>
                  </a:cubicBezTo>
                  <a:cubicBezTo>
                    <a:pt x="2268" y="1264"/>
                    <a:pt x="2275" y="1262"/>
                    <a:pt x="2279" y="1260"/>
                  </a:cubicBezTo>
                  <a:cubicBezTo>
                    <a:pt x="2283" y="1258"/>
                    <a:pt x="2289" y="1261"/>
                    <a:pt x="2292" y="1259"/>
                  </a:cubicBezTo>
                  <a:cubicBezTo>
                    <a:pt x="2295" y="1257"/>
                    <a:pt x="2301" y="1252"/>
                    <a:pt x="2304" y="1252"/>
                  </a:cubicBezTo>
                  <a:cubicBezTo>
                    <a:pt x="2316" y="1254"/>
                    <a:pt x="2326" y="1255"/>
                    <a:pt x="2337" y="1259"/>
                  </a:cubicBezTo>
                  <a:cubicBezTo>
                    <a:pt x="2344" y="1262"/>
                    <a:pt x="2345" y="1263"/>
                    <a:pt x="2349" y="1270"/>
                  </a:cubicBezTo>
                  <a:cubicBezTo>
                    <a:pt x="2351" y="1275"/>
                    <a:pt x="2354" y="1279"/>
                    <a:pt x="2357" y="1283"/>
                  </a:cubicBezTo>
                  <a:cubicBezTo>
                    <a:pt x="2363" y="1276"/>
                    <a:pt x="2368" y="1270"/>
                    <a:pt x="2373" y="1262"/>
                  </a:cubicBezTo>
                  <a:cubicBezTo>
                    <a:pt x="2376" y="1271"/>
                    <a:pt x="2370" y="1278"/>
                    <a:pt x="2366" y="1285"/>
                  </a:cubicBezTo>
                  <a:cubicBezTo>
                    <a:pt x="2373" y="1287"/>
                    <a:pt x="2373" y="1282"/>
                    <a:pt x="2376" y="1275"/>
                  </a:cubicBezTo>
                  <a:cubicBezTo>
                    <a:pt x="2377" y="1280"/>
                    <a:pt x="2375" y="1291"/>
                    <a:pt x="2380" y="1291"/>
                  </a:cubicBezTo>
                  <a:cubicBezTo>
                    <a:pt x="2384" y="1291"/>
                    <a:pt x="2387" y="1299"/>
                    <a:pt x="2388" y="1303"/>
                  </a:cubicBezTo>
                  <a:cubicBezTo>
                    <a:pt x="2390" y="1315"/>
                    <a:pt x="2399" y="1319"/>
                    <a:pt x="2410" y="1320"/>
                  </a:cubicBezTo>
                  <a:cubicBezTo>
                    <a:pt x="2417" y="1322"/>
                    <a:pt x="2418" y="1322"/>
                    <a:pt x="2423" y="1318"/>
                  </a:cubicBezTo>
                  <a:cubicBezTo>
                    <a:pt x="2429" y="1313"/>
                    <a:pt x="2429" y="1315"/>
                    <a:pt x="2434" y="1321"/>
                  </a:cubicBezTo>
                  <a:cubicBezTo>
                    <a:pt x="2436" y="1324"/>
                    <a:pt x="2443" y="1322"/>
                    <a:pt x="2445" y="1319"/>
                  </a:cubicBezTo>
                  <a:cubicBezTo>
                    <a:pt x="2450" y="1314"/>
                    <a:pt x="2451" y="1313"/>
                    <a:pt x="2459" y="1313"/>
                  </a:cubicBezTo>
                  <a:cubicBezTo>
                    <a:pt x="2471" y="1313"/>
                    <a:pt x="2470" y="1296"/>
                    <a:pt x="2472" y="1285"/>
                  </a:cubicBezTo>
                  <a:cubicBezTo>
                    <a:pt x="2473" y="1276"/>
                    <a:pt x="2483" y="1270"/>
                    <a:pt x="2486" y="1261"/>
                  </a:cubicBezTo>
                  <a:cubicBezTo>
                    <a:pt x="2488" y="1250"/>
                    <a:pt x="2494" y="1237"/>
                    <a:pt x="2494" y="1226"/>
                  </a:cubicBezTo>
                  <a:cubicBezTo>
                    <a:pt x="2494" y="1215"/>
                    <a:pt x="2491" y="1203"/>
                    <a:pt x="2489" y="1193"/>
                  </a:cubicBezTo>
                  <a:cubicBezTo>
                    <a:pt x="2484" y="1188"/>
                    <a:pt x="2479" y="1184"/>
                    <a:pt x="2475" y="1179"/>
                  </a:cubicBezTo>
                  <a:close/>
                  <a:moveTo>
                    <a:pt x="2281" y="1001"/>
                  </a:moveTo>
                  <a:cubicBezTo>
                    <a:pt x="2278" y="1008"/>
                    <a:pt x="2290" y="1005"/>
                    <a:pt x="2291" y="1004"/>
                  </a:cubicBezTo>
                  <a:cubicBezTo>
                    <a:pt x="2291" y="1000"/>
                    <a:pt x="2282" y="996"/>
                    <a:pt x="2281" y="1001"/>
                  </a:cubicBezTo>
                  <a:close/>
                  <a:moveTo>
                    <a:pt x="2321" y="1070"/>
                  </a:moveTo>
                  <a:cubicBezTo>
                    <a:pt x="2317" y="1072"/>
                    <a:pt x="2313" y="1067"/>
                    <a:pt x="2312" y="1074"/>
                  </a:cubicBezTo>
                  <a:cubicBezTo>
                    <a:pt x="2316" y="1074"/>
                    <a:pt x="2319" y="1076"/>
                    <a:pt x="2322" y="1074"/>
                  </a:cubicBezTo>
                  <a:cubicBezTo>
                    <a:pt x="2324" y="1073"/>
                    <a:pt x="2325" y="1069"/>
                    <a:pt x="2321" y="1070"/>
                  </a:cubicBezTo>
                  <a:close/>
                  <a:moveTo>
                    <a:pt x="2490" y="1015"/>
                  </a:moveTo>
                  <a:cubicBezTo>
                    <a:pt x="2492" y="1010"/>
                    <a:pt x="2492" y="1010"/>
                    <a:pt x="2490" y="1006"/>
                  </a:cubicBezTo>
                  <a:cubicBezTo>
                    <a:pt x="2490" y="1006"/>
                    <a:pt x="2488" y="1007"/>
                    <a:pt x="2488" y="1006"/>
                  </a:cubicBezTo>
                  <a:cubicBezTo>
                    <a:pt x="2487" y="1005"/>
                    <a:pt x="2486" y="1003"/>
                    <a:pt x="2486" y="1003"/>
                  </a:cubicBezTo>
                  <a:cubicBezTo>
                    <a:pt x="2482" y="1000"/>
                    <a:pt x="2477" y="997"/>
                    <a:pt x="2473" y="995"/>
                  </a:cubicBezTo>
                  <a:cubicBezTo>
                    <a:pt x="2472" y="1000"/>
                    <a:pt x="2490" y="1002"/>
                    <a:pt x="2488" y="1011"/>
                  </a:cubicBezTo>
                  <a:cubicBezTo>
                    <a:pt x="2488" y="1012"/>
                    <a:pt x="2489" y="1013"/>
                    <a:pt x="2490" y="1015"/>
                  </a:cubicBezTo>
                  <a:close/>
                  <a:moveTo>
                    <a:pt x="2451" y="1341"/>
                  </a:moveTo>
                  <a:cubicBezTo>
                    <a:pt x="2448" y="1342"/>
                    <a:pt x="2441" y="1347"/>
                    <a:pt x="2439" y="1346"/>
                  </a:cubicBezTo>
                  <a:cubicBezTo>
                    <a:pt x="2435" y="1344"/>
                    <a:pt x="2430" y="1342"/>
                    <a:pt x="2426" y="1340"/>
                  </a:cubicBezTo>
                  <a:cubicBezTo>
                    <a:pt x="2425" y="1347"/>
                    <a:pt x="2426" y="1355"/>
                    <a:pt x="2429" y="1361"/>
                  </a:cubicBezTo>
                  <a:cubicBezTo>
                    <a:pt x="2432" y="1368"/>
                    <a:pt x="2436" y="1370"/>
                    <a:pt x="2443" y="1371"/>
                  </a:cubicBezTo>
                  <a:cubicBezTo>
                    <a:pt x="2451" y="1373"/>
                    <a:pt x="2459" y="1344"/>
                    <a:pt x="2451" y="1341"/>
                  </a:cubicBezTo>
                  <a:close/>
                  <a:moveTo>
                    <a:pt x="2463" y="1020"/>
                  </a:moveTo>
                  <a:cubicBezTo>
                    <a:pt x="2460" y="1021"/>
                    <a:pt x="2457" y="1020"/>
                    <a:pt x="2454" y="1021"/>
                  </a:cubicBezTo>
                  <a:cubicBezTo>
                    <a:pt x="2456" y="1026"/>
                    <a:pt x="2465" y="1028"/>
                    <a:pt x="2470" y="1027"/>
                  </a:cubicBezTo>
                  <a:cubicBezTo>
                    <a:pt x="2473" y="1026"/>
                    <a:pt x="2478" y="1025"/>
                    <a:pt x="2479" y="1021"/>
                  </a:cubicBezTo>
                  <a:cubicBezTo>
                    <a:pt x="2480" y="1020"/>
                    <a:pt x="2487" y="1021"/>
                    <a:pt x="2482" y="1016"/>
                  </a:cubicBezTo>
                  <a:cubicBezTo>
                    <a:pt x="2488" y="1015"/>
                    <a:pt x="2486" y="1010"/>
                    <a:pt x="2482" y="1008"/>
                  </a:cubicBezTo>
                  <a:cubicBezTo>
                    <a:pt x="2478" y="1005"/>
                    <a:pt x="2479" y="1013"/>
                    <a:pt x="2479" y="1015"/>
                  </a:cubicBezTo>
                  <a:cubicBezTo>
                    <a:pt x="2479" y="1015"/>
                    <a:pt x="2465" y="1025"/>
                    <a:pt x="2468" y="1017"/>
                  </a:cubicBezTo>
                  <a:cubicBezTo>
                    <a:pt x="2468" y="1016"/>
                    <a:pt x="2466" y="1020"/>
                    <a:pt x="2463" y="1020"/>
                  </a:cubicBezTo>
                  <a:close/>
                  <a:moveTo>
                    <a:pt x="2434" y="1020"/>
                  </a:moveTo>
                  <a:cubicBezTo>
                    <a:pt x="2432" y="1017"/>
                    <a:pt x="2434" y="1013"/>
                    <a:pt x="2430" y="1010"/>
                  </a:cubicBezTo>
                  <a:cubicBezTo>
                    <a:pt x="2427" y="1008"/>
                    <a:pt x="2423" y="1006"/>
                    <a:pt x="2420" y="1004"/>
                  </a:cubicBezTo>
                  <a:cubicBezTo>
                    <a:pt x="2415" y="1001"/>
                    <a:pt x="2408" y="999"/>
                    <a:pt x="2402" y="997"/>
                  </a:cubicBezTo>
                  <a:cubicBezTo>
                    <a:pt x="2393" y="994"/>
                    <a:pt x="2384" y="990"/>
                    <a:pt x="2376" y="987"/>
                  </a:cubicBezTo>
                  <a:cubicBezTo>
                    <a:pt x="2371" y="985"/>
                    <a:pt x="2364" y="989"/>
                    <a:pt x="2361" y="992"/>
                  </a:cubicBezTo>
                  <a:cubicBezTo>
                    <a:pt x="2360" y="994"/>
                    <a:pt x="2356" y="1002"/>
                    <a:pt x="2354" y="1001"/>
                  </a:cubicBezTo>
                  <a:cubicBezTo>
                    <a:pt x="2351" y="999"/>
                    <a:pt x="2349" y="999"/>
                    <a:pt x="2347" y="995"/>
                  </a:cubicBezTo>
                  <a:cubicBezTo>
                    <a:pt x="2345" y="990"/>
                    <a:pt x="2344" y="987"/>
                    <a:pt x="2344" y="982"/>
                  </a:cubicBezTo>
                  <a:cubicBezTo>
                    <a:pt x="2343" y="977"/>
                    <a:pt x="2342" y="978"/>
                    <a:pt x="2337" y="977"/>
                  </a:cubicBezTo>
                  <a:cubicBezTo>
                    <a:pt x="2330" y="975"/>
                    <a:pt x="2323" y="977"/>
                    <a:pt x="2319" y="984"/>
                  </a:cubicBezTo>
                  <a:cubicBezTo>
                    <a:pt x="2322" y="985"/>
                    <a:pt x="2324" y="985"/>
                    <a:pt x="2327" y="986"/>
                  </a:cubicBezTo>
                  <a:cubicBezTo>
                    <a:pt x="2328" y="986"/>
                    <a:pt x="2327" y="990"/>
                    <a:pt x="2328" y="991"/>
                  </a:cubicBezTo>
                  <a:cubicBezTo>
                    <a:pt x="2332" y="993"/>
                    <a:pt x="2338" y="992"/>
                    <a:pt x="2342" y="991"/>
                  </a:cubicBezTo>
                  <a:cubicBezTo>
                    <a:pt x="2342" y="992"/>
                    <a:pt x="2342" y="994"/>
                    <a:pt x="2342" y="995"/>
                  </a:cubicBezTo>
                  <a:cubicBezTo>
                    <a:pt x="2336" y="993"/>
                    <a:pt x="2333" y="994"/>
                    <a:pt x="2327" y="996"/>
                  </a:cubicBezTo>
                  <a:cubicBezTo>
                    <a:pt x="2330" y="1000"/>
                    <a:pt x="2332" y="1004"/>
                    <a:pt x="2334" y="1008"/>
                  </a:cubicBezTo>
                  <a:cubicBezTo>
                    <a:pt x="2337" y="1005"/>
                    <a:pt x="2339" y="1003"/>
                    <a:pt x="2341" y="1000"/>
                  </a:cubicBezTo>
                  <a:cubicBezTo>
                    <a:pt x="2342" y="1006"/>
                    <a:pt x="2342" y="1006"/>
                    <a:pt x="2347" y="1008"/>
                  </a:cubicBezTo>
                  <a:cubicBezTo>
                    <a:pt x="2353" y="1011"/>
                    <a:pt x="2359" y="1014"/>
                    <a:pt x="2366" y="1016"/>
                  </a:cubicBezTo>
                  <a:cubicBezTo>
                    <a:pt x="2368" y="1017"/>
                    <a:pt x="2374" y="1018"/>
                    <a:pt x="2376" y="1021"/>
                  </a:cubicBezTo>
                  <a:cubicBezTo>
                    <a:pt x="2378" y="1026"/>
                    <a:pt x="2380" y="1031"/>
                    <a:pt x="2382" y="1036"/>
                  </a:cubicBezTo>
                  <a:cubicBezTo>
                    <a:pt x="2375" y="1038"/>
                    <a:pt x="2374" y="1037"/>
                    <a:pt x="2373" y="1045"/>
                  </a:cubicBezTo>
                  <a:cubicBezTo>
                    <a:pt x="2378" y="1045"/>
                    <a:pt x="2384" y="1044"/>
                    <a:pt x="2389" y="1044"/>
                  </a:cubicBezTo>
                  <a:cubicBezTo>
                    <a:pt x="2392" y="1044"/>
                    <a:pt x="2394" y="1052"/>
                    <a:pt x="2398" y="1052"/>
                  </a:cubicBezTo>
                  <a:cubicBezTo>
                    <a:pt x="2404" y="1053"/>
                    <a:pt x="2409" y="1054"/>
                    <a:pt x="2414" y="1051"/>
                  </a:cubicBezTo>
                  <a:cubicBezTo>
                    <a:pt x="2417" y="1049"/>
                    <a:pt x="2418" y="1040"/>
                    <a:pt x="2421" y="1041"/>
                  </a:cubicBezTo>
                  <a:cubicBezTo>
                    <a:pt x="2424" y="1041"/>
                    <a:pt x="2433" y="1041"/>
                    <a:pt x="2435" y="1043"/>
                  </a:cubicBezTo>
                  <a:cubicBezTo>
                    <a:pt x="2440" y="1048"/>
                    <a:pt x="2444" y="1052"/>
                    <a:pt x="2448" y="1057"/>
                  </a:cubicBezTo>
                  <a:cubicBezTo>
                    <a:pt x="2452" y="1060"/>
                    <a:pt x="2457" y="1060"/>
                    <a:pt x="2461" y="1061"/>
                  </a:cubicBezTo>
                  <a:cubicBezTo>
                    <a:pt x="2465" y="1061"/>
                    <a:pt x="2470" y="1065"/>
                    <a:pt x="2472" y="1064"/>
                  </a:cubicBezTo>
                  <a:cubicBezTo>
                    <a:pt x="2470" y="1062"/>
                    <a:pt x="2464" y="1058"/>
                    <a:pt x="2467" y="1055"/>
                  </a:cubicBezTo>
                  <a:cubicBezTo>
                    <a:pt x="2464" y="1055"/>
                    <a:pt x="2460" y="1055"/>
                    <a:pt x="2462" y="1051"/>
                  </a:cubicBezTo>
                  <a:cubicBezTo>
                    <a:pt x="2455" y="1050"/>
                    <a:pt x="2455" y="1049"/>
                    <a:pt x="2452" y="1042"/>
                  </a:cubicBezTo>
                  <a:cubicBezTo>
                    <a:pt x="2451" y="1040"/>
                    <a:pt x="2448" y="1039"/>
                    <a:pt x="2446" y="1038"/>
                  </a:cubicBezTo>
                  <a:cubicBezTo>
                    <a:pt x="2445" y="1037"/>
                    <a:pt x="2444" y="1033"/>
                    <a:pt x="2443" y="1031"/>
                  </a:cubicBezTo>
                  <a:cubicBezTo>
                    <a:pt x="2446" y="1031"/>
                    <a:pt x="2448" y="1031"/>
                    <a:pt x="2450" y="1030"/>
                  </a:cubicBezTo>
                  <a:cubicBezTo>
                    <a:pt x="2451" y="1021"/>
                    <a:pt x="2438" y="1024"/>
                    <a:pt x="2434" y="1020"/>
                  </a:cubicBezTo>
                  <a:close/>
                  <a:moveTo>
                    <a:pt x="2406" y="496"/>
                  </a:moveTo>
                  <a:cubicBezTo>
                    <a:pt x="2406" y="501"/>
                    <a:pt x="2407" y="506"/>
                    <a:pt x="2405" y="511"/>
                  </a:cubicBezTo>
                  <a:cubicBezTo>
                    <a:pt x="2402" y="517"/>
                    <a:pt x="2404" y="518"/>
                    <a:pt x="2405" y="524"/>
                  </a:cubicBezTo>
                  <a:cubicBezTo>
                    <a:pt x="2406" y="528"/>
                    <a:pt x="2406" y="528"/>
                    <a:pt x="2404" y="531"/>
                  </a:cubicBezTo>
                  <a:cubicBezTo>
                    <a:pt x="2403" y="533"/>
                    <a:pt x="2404" y="536"/>
                    <a:pt x="2404" y="538"/>
                  </a:cubicBezTo>
                  <a:cubicBezTo>
                    <a:pt x="2404" y="544"/>
                    <a:pt x="2403" y="545"/>
                    <a:pt x="2406" y="551"/>
                  </a:cubicBezTo>
                  <a:cubicBezTo>
                    <a:pt x="2406" y="548"/>
                    <a:pt x="2406" y="543"/>
                    <a:pt x="2410" y="542"/>
                  </a:cubicBezTo>
                  <a:cubicBezTo>
                    <a:pt x="2414" y="541"/>
                    <a:pt x="2416" y="546"/>
                    <a:pt x="2416" y="550"/>
                  </a:cubicBezTo>
                  <a:cubicBezTo>
                    <a:pt x="2420" y="546"/>
                    <a:pt x="2415" y="540"/>
                    <a:pt x="2413" y="536"/>
                  </a:cubicBezTo>
                  <a:cubicBezTo>
                    <a:pt x="2410" y="531"/>
                    <a:pt x="2409" y="530"/>
                    <a:pt x="2410" y="525"/>
                  </a:cubicBezTo>
                  <a:cubicBezTo>
                    <a:pt x="2413" y="518"/>
                    <a:pt x="2412" y="516"/>
                    <a:pt x="2419" y="514"/>
                  </a:cubicBezTo>
                  <a:cubicBezTo>
                    <a:pt x="2423" y="513"/>
                    <a:pt x="2423" y="521"/>
                    <a:pt x="2427" y="521"/>
                  </a:cubicBezTo>
                  <a:cubicBezTo>
                    <a:pt x="2424" y="515"/>
                    <a:pt x="2422" y="509"/>
                    <a:pt x="2420" y="502"/>
                  </a:cubicBezTo>
                  <a:cubicBezTo>
                    <a:pt x="2419" y="498"/>
                    <a:pt x="2418" y="495"/>
                    <a:pt x="2418" y="491"/>
                  </a:cubicBezTo>
                  <a:cubicBezTo>
                    <a:pt x="2417" y="489"/>
                    <a:pt x="2414" y="487"/>
                    <a:pt x="2414" y="485"/>
                  </a:cubicBezTo>
                  <a:cubicBezTo>
                    <a:pt x="2413" y="477"/>
                    <a:pt x="2419" y="473"/>
                    <a:pt x="2415" y="466"/>
                  </a:cubicBezTo>
                  <a:cubicBezTo>
                    <a:pt x="2413" y="462"/>
                    <a:pt x="2415" y="451"/>
                    <a:pt x="2408" y="457"/>
                  </a:cubicBezTo>
                  <a:cubicBezTo>
                    <a:pt x="2411" y="459"/>
                    <a:pt x="2412" y="464"/>
                    <a:pt x="2409" y="466"/>
                  </a:cubicBezTo>
                  <a:cubicBezTo>
                    <a:pt x="2408" y="467"/>
                    <a:pt x="2408" y="465"/>
                    <a:pt x="2406" y="467"/>
                  </a:cubicBezTo>
                  <a:cubicBezTo>
                    <a:pt x="2403" y="469"/>
                    <a:pt x="2404" y="469"/>
                    <a:pt x="2405" y="472"/>
                  </a:cubicBezTo>
                  <a:cubicBezTo>
                    <a:pt x="2406" y="476"/>
                    <a:pt x="2404" y="482"/>
                    <a:pt x="2403" y="486"/>
                  </a:cubicBezTo>
                  <a:cubicBezTo>
                    <a:pt x="2402" y="489"/>
                    <a:pt x="2410" y="492"/>
                    <a:pt x="2406" y="496"/>
                  </a:cubicBezTo>
                  <a:close/>
                  <a:moveTo>
                    <a:pt x="2266" y="891"/>
                  </a:moveTo>
                  <a:cubicBezTo>
                    <a:pt x="2270" y="892"/>
                    <a:pt x="2272" y="886"/>
                    <a:pt x="2267" y="886"/>
                  </a:cubicBezTo>
                  <a:cubicBezTo>
                    <a:pt x="2266" y="887"/>
                    <a:pt x="2262" y="890"/>
                    <a:pt x="2266" y="891"/>
                  </a:cubicBezTo>
                  <a:close/>
                  <a:moveTo>
                    <a:pt x="2260" y="892"/>
                  </a:moveTo>
                  <a:cubicBezTo>
                    <a:pt x="2261" y="889"/>
                    <a:pt x="2263" y="886"/>
                    <a:pt x="2265" y="884"/>
                  </a:cubicBezTo>
                  <a:cubicBezTo>
                    <a:pt x="2267" y="883"/>
                    <a:pt x="2266" y="878"/>
                    <a:pt x="2267" y="876"/>
                  </a:cubicBezTo>
                  <a:cubicBezTo>
                    <a:pt x="2266" y="876"/>
                    <a:pt x="2266" y="876"/>
                    <a:pt x="2265" y="876"/>
                  </a:cubicBezTo>
                  <a:cubicBezTo>
                    <a:pt x="2264" y="881"/>
                    <a:pt x="2260" y="887"/>
                    <a:pt x="2260" y="892"/>
                  </a:cubicBezTo>
                  <a:close/>
                  <a:moveTo>
                    <a:pt x="2273" y="875"/>
                  </a:moveTo>
                  <a:cubicBezTo>
                    <a:pt x="2271" y="876"/>
                    <a:pt x="2269" y="876"/>
                    <a:pt x="2268" y="874"/>
                  </a:cubicBezTo>
                  <a:cubicBezTo>
                    <a:pt x="2268" y="876"/>
                    <a:pt x="2268" y="878"/>
                    <a:pt x="2269" y="880"/>
                  </a:cubicBezTo>
                  <a:cubicBezTo>
                    <a:pt x="2272" y="877"/>
                    <a:pt x="2270" y="885"/>
                    <a:pt x="2273" y="887"/>
                  </a:cubicBezTo>
                  <a:cubicBezTo>
                    <a:pt x="2273" y="886"/>
                    <a:pt x="2273" y="885"/>
                    <a:pt x="2273" y="884"/>
                  </a:cubicBezTo>
                  <a:cubicBezTo>
                    <a:pt x="2274" y="885"/>
                    <a:pt x="2274" y="886"/>
                    <a:pt x="2275" y="887"/>
                  </a:cubicBezTo>
                  <a:cubicBezTo>
                    <a:pt x="2277" y="884"/>
                    <a:pt x="2273" y="879"/>
                    <a:pt x="2273" y="875"/>
                  </a:cubicBezTo>
                  <a:close/>
                  <a:moveTo>
                    <a:pt x="2262" y="868"/>
                  </a:moveTo>
                  <a:cubicBezTo>
                    <a:pt x="2263" y="870"/>
                    <a:pt x="2264" y="872"/>
                    <a:pt x="2266" y="873"/>
                  </a:cubicBezTo>
                  <a:cubicBezTo>
                    <a:pt x="2266" y="872"/>
                    <a:pt x="2266" y="869"/>
                    <a:pt x="2266" y="868"/>
                  </a:cubicBezTo>
                  <a:cubicBezTo>
                    <a:pt x="2263" y="868"/>
                    <a:pt x="2264" y="864"/>
                    <a:pt x="2259" y="865"/>
                  </a:cubicBezTo>
                  <a:cubicBezTo>
                    <a:pt x="2261" y="867"/>
                    <a:pt x="2260" y="869"/>
                    <a:pt x="2258" y="871"/>
                  </a:cubicBezTo>
                  <a:cubicBezTo>
                    <a:pt x="2259" y="870"/>
                    <a:pt x="2261" y="869"/>
                    <a:pt x="2262" y="868"/>
                  </a:cubicBezTo>
                  <a:close/>
                  <a:moveTo>
                    <a:pt x="2268" y="865"/>
                  </a:moveTo>
                  <a:cubicBezTo>
                    <a:pt x="2268" y="868"/>
                    <a:pt x="2270" y="869"/>
                    <a:pt x="2272" y="871"/>
                  </a:cubicBezTo>
                  <a:cubicBezTo>
                    <a:pt x="2274" y="873"/>
                    <a:pt x="2272" y="873"/>
                    <a:pt x="2273" y="875"/>
                  </a:cubicBezTo>
                  <a:cubicBezTo>
                    <a:pt x="2279" y="882"/>
                    <a:pt x="2278" y="873"/>
                    <a:pt x="2277" y="869"/>
                  </a:cubicBezTo>
                  <a:cubicBezTo>
                    <a:pt x="2276" y="864"/>
                    <a:pt x="2271" y="865"/>
                    <a:pt x="2268" y="865"/>
                  </a:cubicBezTo>
                  <a:close/>
                  <a:moveTo>
                    <a:pt x="2249" y="872"/>
                  </a:moveTo>
                  <a:cubicBezTo>
                    <a:pt x="2250" y="881"/>
                    <a:pt x="2248" y="887"/>
                    <a:pt x="2258" y="883"/>
                  </a:cubicBezTo>
                  <a:cubicBezTo>
                    <a:pt x="2255" y="886"/>
                    <a:pt x="2250" y="891"/>
                    <a:pt x="2255" y="893"/>
                  </a:cubicBezTo>
                  <a:cubicBezTo>
                    <a:pt x="2257" y="894"/>
                    <a:pt x="2256" y="897"/>
                    <a:pt x="2259" y="896"/>
                  </a:cubicBezTo>
                  <a:cubicBezTo>
                    <a:pt x="2261" y="896"/>
                    <a:pt x="2260" y="892"/>
                    <a:pt x="2260" y="890"/>
                  </a:cubicBezTo>
                  <a:cubicBezTo>
                    <a:pt x="2260" y="887"/>
                    <a:pt x="2263" y="881"/>
                    <a:pt x="2262" y="879"/>
                  </a:cubicBezTo>
                  <a:cubicBezTo>
                    <a:pt x="2259" y="874"/>
                    <a:pt x="2258" y="874"/>
                    <a:pt x="2253" y="872"/>
                  </a:cubicBezTo>
                  <a:cubicBezTo>
                    <a:pt x="2252" y="871"/>
                    <a:pt x="2250" y="872"/>
                    <a:pt x="2249" y="872"/>
                  </a:cubicBezTo>
                  <a:close/>
                  <a:moveTo>
                    <a:pt x="2229" y="984"/>
                  </a:moveTo>
                  <a:cubicBezTo>
                    <a:pt x="2228" y="987"/>
                    <a:pt x="2229" y="989"/>
                    <a:pt x="2227" y="993"/>
                  </a:cubicBezTo>
                  <a:cubicBezTo>
                    <a:pt x="2225" y="998"/>
                    <a:pt x="2223" y="998"/>
                    <a:pt x="2226" y="1003"/>
                  </a:cubicBezTo>
                  <a:cubicBezTo>
                    <a:pt x="2228" y="1005"/>
                    <a:pt x="2232" y="1002"/>
                    <a:pt x="2231" y="1008"/>
                  </a:cubicBezTo>
                  <a:cubicBezTo>
                    <a:pt x="2231" y="1010"/>
                    <a:pt x="2228" y="1019"/>
                    <a:pt x="2229" y="1021"/>
                  </a:cubicBezTo>
                  <a:cubicBezTo>
                    <a:pt x="2231" y="1023"/>
                    <a:pt x="2237" y="1023"/>
                    <a:pt x="2238" y="1021"/>
                  </a:cubicBezTo>
                  <a:cubicBezTo>
                    <a:pt x="2238" y="1020"/>
                    <a:pt x="2237" y="1017"/>
                    <a:pt x="2237" y="1016"/>
                  </a:cubicBezTo>
                  <a:cubicBezTo>
                    <a:pt x="2237" y="1015"/>
                    <a:pt x="2238" y="1013"/>
                    <a:pt x="2238" y="1012"/>
                  </a:cubicBezTo>
                  <a:cubicBezTo>
                    <a:pt x="2239" y="1009"/>
                    <a:pt x="2238" y="1005"/>
                    <a:pt x="2238" y="1002"/>
                  </a:cubicBezTo>
                  <a:cubicBezTo>
                    <a:pt x="2239" y="999"/>
                    <a:pt x="2234" y="997"/>
                    <a:pt x="2241" y="996"/>
                  </a:cubicBezTo>
                  <a:cubicBezTo>
                    <a:pt x="2244" y="995"/>
                    <a:pt x="2241" y="1002"/>
                    <a:pt x="2242" y="1004"/>
                  </a:cubicBezTo>
                  <a:cubicBezTo>
                    <a:pt x="2243" y="1007"/>
                    <a:pt x="2247" y="1007"/>
                    <a:pt x="2246" y="1010"/>
                  </a:cubicBezTo>
                  <a:cubicBezTo>
                    <a:pt x="2245" y="1014"/>
                    <a:pt x="2248" y="1015"/>
                    <a:pt x="2251" y="1014"/>
                  </a:cubicBezTo>
                  <a:cubicBezTo>
                    <a:pt x="2249" y="1015"/>
                    <a:pt x="2257" y="1008"/>
                    <a:pt x="2256" y="1010"/>
                  </a:cubicBezTo>
                  <a:cubicBezTo>
                    <a:pt x="2259" y="1005"/>
                    <a:pt x="2253" y="1008"/>
                    <a:pt x="2252" y="1004"/>
                  </a:cubicBezTo>
                  <a:cubicBezTo>
                    <a:pt x="2251" y="1003"/>
                    <a:pt x="2254" y="1001"/>
                    <a:pt x="2253" y="1000"/>
                  </a:cubicBezTo>
                  <a:cubicBezTo>
                    <a:pt x="2252" y="998"/>
                    <a:pt x="2251" y="996"/>
                    <a:pt x="2250" y="994"/>
                  </a:cubicBezTo>
                  <a:cubicBezTo>
                    <a:pt x="2249" y="991"/>
                    <a:pt x="2247" y="992"/>
                    <a:pt x="2245" y="989"/>
                  </a:cubicBezTo>
                  <a:cubicBezTo>
                    <a:pt x="2252" y="992"/>
                    <a:pt x="2255" y="978"/>
                    <a:pt x="2261" y="982"/>
                  </a:cubicBezTo>
                  <a:cubicBezTo>
                    <a:pt x="2263" y="976"/>
                    <a:pt x="2257" y="979"/>
                    <a:pt x="2255" y="979"/>
                  </a:cubicBezTo>
                  <a:cubicBezTo>
                    <a:pt x="2252" y="979"/>
                    <a:pt x="2252" y="981"/>
                    <a:pt x="2250" y="981"/>
                  </a:cubicBezTo>
                  <a:cubicBezTo>
                    <a:pt x="2247" y="982"/>
                    <a:pt x="2248" y="979"/>
                    <a:pt x="2246" y="982"/>
                  </a:cubicBezTo>
                  <a:cubicBezTo>
                    <a:pt x="2239" y="989"/>
                    <a:pt x="2232" y="976"/>
                    <a:pt x="2237" y="970"/>
                  </a:cubicBezTo>
                  <a:cubicBezTo>
                    <a:pt x="2240" y="967"/>
                    <a:pt x="2243" y="970"/>
                    <a:pt x="2246" y="970"/>
                  </a:cubicBezTo>
                  <a:cubicBezTo>
                    <a:pt x="2250" y="970"/>
                    <a:pt x="2255" y="968"/>
                    <a:pt x="2259" y="970"/>
                  </a:cubicBezTo>
                  <a:cubicBezTo>
                    <a:pt x="2267" y="975"/>
                    <a:pt x="2272" y="965"/>
                    <a:pt x="2275" y="958"/>
                  </a:cubicBezTo>
                  <a:cubicBezTo>
                    <a:pt x="2271" y="958"/>
                    <a:pt x="2268" y="964"/>
                    <a:pt x="2265" y="966"/>
                  </a:cubicBezTo>
                  <a:cubicBezTo>
                    <a:pt x="2263" y="967"/>
                    <a:pt x="2260" y="965"/>
                    <a:pt x="2258" y="965"/>
                  </a:cubicBezTo>
                  <a:cubicBezTo>
                    <a:pt x="2256" y="965"/>
                    <a:pt x="2257" y="966"/>
                    <a:pt x="2254" y="965"/>
                  </a:cubicBezTo>
                  <a:cubicBezTo>
                    <a:pt x="2250" y="964"/>
                    <a:pt x="2244" y="960"/>
                    <a:pt x="2240" y="962"/>
                  </a:cubicBezTo>
                  <a:cubicBezTo>
                    <a:pt x="2236" y="965"/>
                    <a:pt x="2235" y="968"/>
                    <a:pt x="2232" y="973"/>
                  </a:cubicBezTo>
                  <a:cubicBezTo>
                    <a:pt x="2235" y="978"/>
                    <a:pt x="2230" y="980"/>
                    <a:pt x="2229" y="984"/>
                  </a:cubicBezTo>
                  <a:close/>
                  <a:moveTo>
                    <a:pt x="2237" y="857"/>
                  </a:moveTo>
                  <a:cubicBezTo>
                    <a:pt x="2239" y="861"/>
                    <a:pt x="2242" y="865"/>
                    <a:pt x="2244" y="869"/>
                  </a:cubicBezTo>
                  <a:cubicBezTo>
                    <a:pt x="2248" y="864"/>
                    <a:pt x="2248" y="861"/>
                    <a:pt x="2243" y="857"/>
                  </a:cubicBezTo>
                  <a:cubicBezTo>
                    <a:pt x="2241" y="857"/>
                    <a:pt x="2239" y="857"/>
                    <a:pt x="2237" y="857"/>
                  </a:cubicBezTo>
                  <a:close/>
                  <a:moveTo>
                    <a:pt x="2194" y="1043"/>
                  </a:moveTo>
                  <a:cubicBezTo>
                    <a:pt x="2194" y="1047"/>
                    <a:pt x="2197" y="1051"/>
                    <a:pt x="2200" y="1047"/>
                  </a:cubicBezTo>
                  <a:cubicBezTo>
                    <a:pt x="2203" y="1043"/>
                    <a:pt x="2196" y="1042"/>
                    <a:pt x="2194" y="1043"/>
                  </a:cubicBezTo>
                  <a:close/>
                  <a:moveTo>
                    <a:pt x="2393" y="576"/>
                  </a:moveTo>
                  <a:cubicBezTo>
                    <a:pt x="2393" y="578"/>
                    <a:pt x="2393" y="582"/>
                    <a:pt x="2392" y="582"/>
                  </a:cubicBezTo>
                  <a:cubicBezTo>
                    <a:pt x="2389" y="584"/>
                    <a:pt x="2388" y="584"/>
                    <a:pt x="2388" y="587"/>
                  </a:cubicBezTo>
                  <a:cubicBezTo>
                    <a:pt x="2387" y="588"/>
                    <a:pt x="2390" y="597"/>
                    <a:pt x="2391" y="597"/>
                  </a:cubicBezTo>
                  <a:cubicBezTo>
                    <a:pt x="2392" y="598"/>
                    <a:pt x="2394" y="594"/>
                    <a:pt x="2395" y="594"/>
                  </a:cubicBezTo>
                  <a:cubicBezTo>
                    <a:pt x="2396" y="594"/>
                    <a:pt x="2399" y="595"/>
                    <a:pt x="2398" y="592"/>
                  </a:cubicBezTo>
                  <a:cubicBezTo>
                    <a:pt x="2396" y="590"/>
                    <a:pt x="2391" y="591"/>
                    <a:pt x="2392" y="586"/>
                  </a:cubicBezTo>
                  <a:cubicBezTo>
                    <a:pt x="2394" y="586"/>
                    <a:pt x="2397" y="588"/>
                    <a:pt x="2398" y="587"/>
                  </a:cubicBezTo>
                  <a:cubicBezTo>
                    <a:pt x="2400" y="587"/>
                    <a:pt x="2403" y="585"/>
                    <a:pt x="2404" y="586"/>
                  </a:cubicBezTo>
                  <a:cubicBezTo>
                    <a:pt x="2406" y="588"/>
                    <a:pt x="2413" y="593"/>
                    <a:pt x="2415" y="592"/>
                  </a:cubicBezTo>
                  <a:cubicBezTo>
                    <a:pt x="2415" y="592"/>
                    <a:pt x="2417" y="586"/>
                    <a:pt x="2417" y="585"/>
                  </a:cubicBezTo>
                  <a:cubicBezTo>
                    <a:pt x="2418" y="584"/>
                    <a:pt x="2422" y="582"/>
                    <a:pt x="2423" y="582"/>
                  </a:cubicBezTo>
                  <a:cubicBezTo>
                    <a:pt x="2428" y="582"/>
                    <a:pt x="2431" y="581"/>
                    <a:pt x="2434" y="578"/>
                  </a:cubicBezTo>
                  <a:cubicBezTo>
                    <a:pt x="2426" y="578"/>
                    <a:pt x="2432" y="571"/>
                    <a:pt x="2431" y="567"/>
                  </a:cubicBezTo>
                  <a:cubicBezTo>
                    <a:pt x="2425" y="573"/>
                    <a:pt x="2425" y="572"/>
                    <a:pt x="2418" y="568"/>
                  </a:cubicBezTo>
                  <a:cubicBezTo>
                    <a:pt x="2412" y="565"/>
                    <a:pt x="2410" y="560"/>
                    <a:pt x="2406" y="555"/>
                  </a:cubicBezTo>
                  <a:cubicBezTo>
                    <a:pt x="2402" y="549"/>
                    <a:pt x="2404" y="563"/>
                    <a:pt x="2404" y="565"/>
                  </a:cubicBezTo>
                  <a:cubicBezTo>
                    <a:pt x="2405" y="567"/>
                    <a:pt x="2401" y="570"/>
                    <a:pt x="2401" y="572"/>
                  </a:cubicBezTo>
                  <a:cubicBezTo>
                    <a:pt x="2401" y="575"/>
                    <a:pt x="2402" y="576"/>
                    <a:pt x="2400" y="578"/>
                  </a:cubicBezTo>
                  <a:cubicBezTo>
                    <a:pt x="2398" y="578"/>
                    <a:pt x="2396" y="577"/>
                    <a:pt x="2393" y="576"/>
                  </a:cubicBezTo>
                  <a:close/>
                  <a:moveTo>
                    <a:pt x="1380" y="442"/>
                  </a:moveTo>
                  <a:cubicBezTo>
                    <a:pt x="1380" y="444"/>
                    <a:pt x="1383" y="449"/>
                    <a:pt x="1385" y="448"/>
                  </a:cubicBezTo>
                  <a:cubicBezTo>
                    <a:pt x="1388" y="448"/>
                    <a:pt x="1388" y="444"/>
                    <a:pt x="1385" y="443"/>
                  </a:cubicBezTo>
                  <a:cubicBezTo>
                    <a:pt x="1384" y="440"/>
                    <a:pt x="1382" y="441"/>
                    <a:pt x="1380" y="442"/>
                  </a:cubicBezTo>
                  <a:close/>
                  <a:moveTo>
                    <a:pt x="1572" y="654"/>
                  </a:moveTo>
                  <a:cubicBezTo>
                    <a:pt x="1570" y="656"/>
                    <a:pt x="1566" y="658"/>
                    <a:pt x="1563" y="658"/>
                  </a:cubicBezTo>
                  <a:cubicBezTo>
                    <a:pt x="1561" y="658"/>
                    <a:pt x="1555" y="657"/>
                    <a:pt x="1554" y="659"/>
                  </a:cubicBezTo>
                  <a:cubicBezTo>
                    <a:pt x="1550" y="667"/>
                    <a:pt x="1567" y="662"/>
                    <a:pt x="1568" y="662"/>
                  </a:cubicBezTo>
                  <a:cubicBezTo>
                    <a:pt x="1566" y="658"/>
                    <a:pt x="1570" y="657"/>
                    <a:pt x="1572" y="654"/>
                  </a:cubicBezTo>
                  <a:close/>
                  <a:moveTo>
                    <a:pt x="1508" y="661"/>
                  </a:moveTo>
                  <a:cubicBezTo>
                    <a:pt x="1508" y="658"/>
                    <a:pt x="1502" y="657"/>
                    <a:pt x="1500" y="657"/>
                  </a:cubicBezTo>
                  <a:cubicBezTo>
                    <a:pt x="1494" y="658"/>
                    <a:pt x="1493" y="657"/>
                    <a:pt x="1488" y="654"/>
                  </a:cubicBezTo>
                  <a:cubicBezTo>
                    <a:pt x="1488" y="655"/>
                    <a:pt x="1487" y="657"/>
                    <a:pt x="1486" y="658"/>
                  </a:cubicBezTo>
                  <a:cubicBezTo>
                    <a:pt x="1494" y="661"/>
                    <a:pt x="1500" y="661"/>
                    <a:pt x="1508" y="661"/>
                  </a:cubicBezTo>
                  <a:close/>
                  <a:moveTo>
                    <a:pt x="1390" y="441"/>
                  </a:moveTo>
                  <a:cubicBezTo>
                    <a:pt x="1389" y="443"/>
                    <a:pt x="1390" y="447"/>
                    <a:pt x="1393" y="447"/>
                  </a:cubicBezTo>
                  <a:cubicBezTo>
                    <a:pt x="1396" y="447"/>
                    <a:pt x="1395" y="449"/>
                    <a:pt x="1396" y="453"/>
                  </a:cubicBezTo>
                  <a:cubicBezTo>
                    <a:pt x="1397" y="449"/>
                    <a:pt x="1396" y="445"/>
                    <a:pt x="1401" y="445"/>
                  </a:cubicBezTo>
                  <a:cubicBezTo>
                    <a:pt x="1400" y="444"/>
                    <a:pt x="1399" y="443"/>
                    <a:pt x="1398" y="442"/>
                  </a:cubicBezTo>
                  <a:cubicBezTo>
                    <a:pt x="1409" y="440"/>
                    <a:pt x="1391" y="430"/>
                    <a:pt x="1397" y="440"/>
                  </a:cubicBezTo>
                  <a:cubicBezTo>
                    <a:pt x="1394" y="440"/>
                    <a:pt x="1393" y="439"/>
                    <a:pt x="1395" y="437"/>
                  </a:cubicBezTo>
                  <a:cubicBezTo>
                    <a:pt x="1394" y="437"/>
                    <a:pt x="1393" y="437"/>
                    <a:pt x="1392" y="437"/>
                  </a:cubicBezTo>
                  <a:cubicBezTo>
                    <a:pt x="1393" y="439"/>
                    <a:pt x="1392" y="440"/>
                    <a:pt x="1390" y="441"/>
                  </a:cubicBezTo>
                  <a:close/>
                  <a:moveTo>
                    <a:pt x="1485" y="406"/>
                  </a:moveTo>
                  <a:cubicBezTo>
                    <a:pt x="1480" y="404"/>
                    <a:pt x="1478" y="405"/>
                    <a:pt x="1473" y="406"/>
                  </a:cubicBezTo>
                  <a:cubicBezTo>
                    <a:pt x="1474" y="408"/>
                    <a:pt x="1476" y="410"/>
                    <a:pt x="1474" y="413"/>
                  </a:cubicBezTo>
                  <a:cubicBezTo>
                    <a:pt x="1477" y="409"/>
                    <a:pt x="1482" y="408"/>
                    <a:pt x="1485" y="406"/>
                  </a:cubicBezTo>
                  <a:close/>
                  <a:moveTo>
                    <a:pt x="1370" y="608"/>
                  </a:moveTo>
                  <a:cubicBezTo>
                    <a:pt x="1371" y="610"/>
                    <a:pt x="1369" y="612"/>
                    <a:pt x="1368" y="613"/>
                  </a:cubicBezTo>
                  <a:cubicBezTo>
                    <a:pt x="1368" y="614"/>
                    <a:pt x="1370" y="615"/>
                    <a:pt x="1370" y="615"/>
                  </a:cubicBezTo>
                  <a:cubicBezTo>
                    <a:pt x="1370" y="619"/>
                    <a:pt x="1366" y="619"/>
                    <a:pt x="1369" y="622"/>
                  </a:cubicBezTo>
                  <a:cubicBezTo>
                    <a:pt x="1372" y="624"/>
                    <a:pt x="1374" y="625"/>
                    <a:pt x="1374" y="621"/>
                  </a:cubicBezTo>
                  <a:cubicBezTo>
                    <a:pt x="1375" y="619"/>
                    <a:pt x="1378" y="621"/>
                    <a:pt x="1378" y="617"/>
                  </a:cubicBezTo>
                  <a:cubicBezTo>
                    <a:pt x="1379" y="613"/>
                    <a:pt x="1379" y="609"/>
                    <a:pt x="1380" y="605"/>
                  </a:cubicBezTo>
                  <a:cubicBezTo>
                    <a:pt x="1381" y="597"/>
                    <a:pt x="1372" y="602"/>
                    <a:pt x="1369" y="603"/>
                  </a:cubicBezTo>
                  <a:cubicBezTo>
                    <a:pt x="1369" y="603"/>
                    <a:pt x="1368" y="603"/>
                    <a:pt x="1367" y="602"/>
                  </a:cubicBezTo>
                  <a:cubicBezTo>
                    <a:pt x="1365" y="607"/>
                    <a:pt x="1370" y="605"/>
                    <a:pt x="1370" y="608"/>
                  </a:cubicBezTo>
                  <a:close/>
                  <a:moveTo>
                    <a:pt x="2773" y="338"/>
                  </a:moveTo>
                  <a:cubicBezTo>
                    <a:pt x="2771" y="338"/>
                    <a:pt x="2764" y="336"/>
                    <a:pt x="2763" y="337"/>
                  </a:cubicBezTo>
                  <a:cubicBezTo>
                    <a:pt x="2761" y="339"/>
                    <a:pt x="2763" y="343"/>
                    <a:pt x="2764" y="344"/>
                  </a:cubicBezTo>
                  <a:cubicBezTo>
                    <a:pt x="2768" y="347"/>
                    <a:pt x="2774" y="342"/>
                    <a:pt x="2777" y="345"/>
                  </a:cubicBezTo>
                  <a:cubicBezTo>
                    <a:pt x="2780" y="350"/>
                    <a:pt x="2785" y="351"/>
                    <a:pt x="2788" y="344"/>
                  </a:cubicBezTo>
                  <a:cubicBezTo>
                    <a:pt x="2783" y="342"/>
                    <a:pt x="2778" y="338"/>
                    <a:pt x="2773" y="338"/>
                  </a:cubicBezTo>
                  <a:close/>
                  <a:moveTo>
                    <a:pt x="1444" y="425"/>
                  </a:moveTo>
                  <a:cubicBezTo>
                    <a:pt x="1446" y="423"/>
                    <a:pt x="1448" y="421"/>
                    <a:pt x="1451" y="420"/>
                  </a:cubicBezTo>
                  <a:cubicBezTo>
                    <a:pt x="1448" y="417"/>
                    <a:pt x="1450" y="416"/>
                    <a:pt x="1452" y="413"/>
                  </a:cubicBezTo>
                  <a:cubicBezTo>
                    <a:pt x="1444" y="411"/>
                    <a:pt x="1444" y="419"/>
                    <a:pt x="1444" y="425"/>
                  </a:cubicBezTo>
                  <a:close/>
                  <a:moveTo>
                    <a:pt x="1460" y="387"/>
                  </a:moveTo>
                  <a:cubicBezTo>
                    <a:pt x="1460" y="386"/>
                    <a:pt x="1460" y="385"/>
                    <a:pt x="1460" y="384"/>
                  </a:cubicBezTo>
                  <a:cubicBezTo>
                    <a:pt x="1460" y="384"/>
                    <a:pt x="1461" y="384"/>
                    <a:pt x="1461" y="384"/>
                  </a:cubicBezTo>
                  <a:cubicBezTo>
                    <a:pt x="1460" y="379"/>
                    <a:pt x="1454" y="383"/>
                    <a:pt x="1460" y="387"/>
                  </a:cubicBezTo>
                  <a:close/>
                  <a:moveTo>
                    <a:pt x="1370" y="589"/>
                  </a:moveTo>
                  <a:cubicBezTo>
                    <a:pt x="1367" y="592"/>
                    <a:pt x="1372" y="597"/>
                    <a:pt x="1375" y="597"/>
                  </a:cubicBezTo>
                  <a:cubicBezTo>
                    <a:pt x="1377" y="590"/>
                    <a:pt x="1377" y="588"/>
                    <a:pt x="1377" y="581"/>
                  </a:cubicBezTo>
                  <a:cubicBezTo>
                    <a:pt x="1374" y="582"/>
                    <a:pt x="1376" y="583"/>
                    <a:pt x="1375" y="585"/>
                  </a:cubicBezTo>
                  <a:cubicBezTo>
                    <a:pt x="1374" y="587"/>
                    <a:pt x="1372" y="588"/>
                    <a:pt x="1370" y="589"/>
                  </a:cubicBezTo>
                  <a:close/>
                  <a:moveTo>
                    <a:pt x="2508" y="1024"/>
                  </a:moveTo>
                  <a:cubicBezTo>
                    <a:pt x="2506" y="1023"/>
                    <a:pt x="2506" y="1020"/>
                    <a:pt x="2503" y="1019"/>
                  </a:cubicBezTo>
                  <a:cubicBezTo>
                    <a:pt x="2503" y="1021"/>
                    <a:pt x="2503" y="1023"/>
                    <a:pt x="2505" y="1025"/>
                  </a:cubicBezTo>
                  <a:cubicBezTo>
                    <a:pt x="2506" y="1026"/>
                    <a:pt x="2505" y="1028"/>
                    <a:pt x="2506" y="1029"/>
                  </a:cubicBezTo>
                  <a:cubicBezTo>
                    <a:pt x="2508" y="1031"/>
                    <a:pt x="2515" y="1034"/>
                    <a:pt x="2513" y="1028"/>
                  </a:cubicBezTo>
                  <a:cubicBezTo>
                    <a:pt x="2512" y="1027"/>
                    <a:pt x="2510" y="1025"/>
                    <a:pt x="2508" y="1024"/>
                  </a:cubicBezTo>
                  <a:close/>
                  <a:moveTo>
                    <a:pt x="2341" y="676"/>
                  </a:moveTo>
                  <a:cubicBezTo>
                    <a:pt x="2342" y="675"/>
                    <a:pt x="2344" y="679"/>
                    <a:pt x="2345" y="678"/>
                  </a:cubicBezTo>
                  <a:cubicBezTo>
                    <a:pt x="2346" y="677"/>
                    <a:pt x="2349" y="674"/>
                    <a:pt x="2349" y="673"/>
                  </a:cubicBezTo>
                  <a:cubicBezTo>
                    <a:pt x="2349" y="663"/>
                    <a:pt x="2337" y="671"/>
                    <a:pt x="2335" y="670"/>
                  </a:cubicBezTo>
                  <a:cubicBezTo>
                    <a:pt x="2332" y="676"/>
                    <a:pt x="2330" y="675"/>
                    <a:pt x="2332" y="682"/>
                  </a:cubicBezTo>
                  <a:cubicBezTo>
                    <a:pt x="2337" y="685"/>
                    <a:pt x="2338" y="678"/>
                    <a:pt x="2341" y="676"/>
                  </a:cubicBezTo>
                  <a:close/>
                  <a:moveTo>
                    <a:pt x="2296" y="1000"/>
                  </a:moveTo>
                  <a:cubicBezTo>
                    <a:pt x="2292" y="1005"/>
                    <a:pt x="2299" y="1005"/>
                    <a:pt x="2301" y="1005"/>
                  </a:cubicBezTo>
                  <a:cubicBezTo>
                    <a:pt x="2302" y="1004"/>
                    <a:pt x="2302" y="1001"/>
                    <a:pt x="2303" y="1002"/>
                  </a:cubicBezTo>
                  <a:cubicBezTo>
                    <a:pt x="2305" y="1002"/>
                    <a:pt x="2307" y="1004"/>
                    <a:pt x="2309" y="1003"/>
                  </a:cubicBezTo>
                  <a:cubicBezTo>
                    <a:pt x="2313" y="1002"/>
                    <a:pt x="2315" y="1004"/>
                    <a:pt x="2319" y="1007"/>
                  </a:cubicBezTo>
                  <a:cubicBezTo>
                    <a:pt x="2320" y="998"/>
                    <a:pt x="2312" y="998"/>
                    <a:pt x="2307" y="996"/>
                  </a:cubicBezTo>
                  <a:cubicBezTo>
                    <a:pt x="2302" y="997"/>
                    <a:pt x="2298" y="997"/>
                    <a:pt x="2296" y="1000"/>
                  </a:cubicBezTo>
                  <a:close/>
                  <a:moveTo>
                    <a:pt x="2647" y="1348"/>
                  </a:moveTo>
                  <a:cubicBezTo>
                    <a:pt x="2647" y="1345"/>
                    <a:pt x="2646" y="1342"/>
                    <a:pt x="2645" y="1340"/>
                  </a:cubicBezTo>
                  <a:cubicBezTo>
                    <a:pt x="2641" y="1342"/>
                    <a:pt x="2640" y="1342"/>
                    <a:pt x="2639" y="1346"/>
                  </a:cubicBezTo>
                  <a:cubicBezTo>
                    <a:pt x="2638" y="1350"/>
                    <a:pt x="2636" y="1348"/>
                    <a:pt x="2634" y="1352"/>
                  </a:cubicBezTo>
                  <a:cubicBezTo>
                    <a:pt x="2632" y="1354"/>
                    <a:pt x="2633" y="1358"/>
                    <a:pt x="2631" y="1360"/>
                  </a:cubicBezTo>
                  <a:cubicBezTo>
                    <a:pt x="2629" y="1363"/>
                    <a:pt x="2626" y="1365"/>
                    <a:pt x="2624" y="1367"/>
                  </a:cubicBezTo>
                  <a:cubicBezTo>
                    <a:pt x="2622" y="1369"/>
                    <a:pt x="2620" y="1371"/>
                    <a:pt x="2617" y="1372"/>
                  </a:cubicBezTo>
                  <a:cubicBezTo>
                    <a:pt x="2615" y="1373"/>
                    <a:pt x="2610" y="1374"/>
                    <a:pt x="2609" y="1376"/>
                  </a:cubicBezTo>
                  <a:cubicBezTo>
                    <a:pt x="2605" y="1382"/>
                    <a:pt x="2600" y="1388"/>
                    <a:pt x="2596" y="1394"/>
                  </a:cubicBezTo>
                  <a:cubicBezTo>
                    <a:pt x="2591" y="1400"/>
                    <a:pt x="2605" y="1398"/>
                    <a:pt x="2606" y="1400"/>
                  </a:cubicBezTo>
                  <a:cubicBezTo>
                    <a:pt x="2609" y="1403"/>
                    <a:pt x="2618" y="1406"/>
                    <a:pt x="2621" y="1402"/>
                  </a:cubicBezTo>
                  <a:cubicBezTo>
                    <a:pt x="2624" y="1397"/>
                    <a:pt x="2630" y="1391"/>
                    <a:pt x="2631" y="1385"/>
                  </a:cubicBezTo>
                  <a:cubicBezTo>
                    <a:pt x="2633" y="1377"/>
                    <a:pt x="2636" y="1376"/>
                    <a:pt x="2642" y="1372"/>
                  </a:cubicBezTo>
                  <a:cubicBezTo>
                    <a:pt x="2643" y="1373"/>
                    <a:pt x="2644" y="1375"/>
                    <a:pt x="2646" y="1375"/>
                  </a:cubicBezTo>
                  <a:cubicBezTo>
                    <a:pt x="2643" y="1370"/>
                    <a:pt x="2643" y="1369"/>
                    <a:pt x="2646" y="1365"/>
                  </a:cubicBezTo>
                  <a:cubicBezTo>
                    <a:pt x="2649" y="1361"/>
                    <a:pt x="2653" y="1357"/>
                    <a:pt x="2656" y="1353"/>
                  </a:cubicBezTo>
                  <a:cubicBezTo>
                    <a:pt x="2655" y="1350"/>
                    <a:pt x="2654" y="1347"/>
                    <a:pt x="2653" y="1344"/>
                  </a:cubicBezTo>
                  <a:cubicBezTo>
                    <a:pt x="2651" y="1345"/>
                    <a:pt x="2649" y="1347"/>
                    <a:pt x="2647" y="1348"/>
                  </a:cubicBezTo>
                  <a:close/>
                  <a:moveTo>
                    <a:pt x="2606" y="1403"/>
                  </a:moveTo>
                  <a:cubicBezTo>
                    <a:pt x="2604" y="1404"/>
                    <a:pt x="2605" y="1408"/>
                    <a:pt x="2603" y="1410"/>
                  </a:cubicBezTo>
                  <a:cubicBezTo>
                    <a:pt x="2606" y="1408"/>
                    <a:pt x="2613" y="1409"/>
                    <a:pt x="2606" y="1403"/>
                  </a:cubicBezTo>
                  <a:close/>
                  <a:moveTo>
                    <a:pt x="2685" y="1310"/>
                  </a:moveTo>
                  <a:cubicBezTo>
                    <a:pt x="2679" y="1314"/>
                    <a:pt x="2678" y="1314"/>
                    <a:pt x="2671" y="1312"/>
                  </a:cubicBezTo>
                  <a:cubicBezTo>
                    <a:pt x="2667" y="1311"/>
                    <a:pt x="2669" y="1303"/>
                    <a:pt x="2665" y="1300"/>
                  </a:cubicBezTo>
                  <a:cubicBezTo>
                    <a:pt x="2665" y="1305"/>
                    <a:pt x="2662" y="1309"/>
                    <a:pt x="2660" y="1303"/>
                  </a:cubicBezTo>
                  <a:cubicBezTo>
                    <a:pt x="2659" y="1301"/>
                    <a:pt x="2660" y="1299"/>
                    <a:pt x="2659" y="1297"/>
                  </a:cubicBezTo>
                  <a:cubicBezTo>
                    <a:pt x="2658" y="1296"/>
                    <a:pt x="2657" y="1294"/>
                    <a:pt x="2656" y="1293"/>
                  </a:cubicBezTo>
                  <a:cubicBezTo>
                    <a:pt x="2654" y="1287"/>
                    <a:pt x="2658" y="1288"/>
                    <a:pt x="2651" y="1285"/>
                  </a:cubicBezTo>
                  <a:cubicBezTo>
                    <a:pt x="2648" y="1284"/>
                    <a:pt x="2646" y="1281"/>
                    <a:pt x="2643" y="1280"/>
                  </a:cubicBezTo>
                  <a:cubicBezTo>
                    <a:pt x="2645" y="1283"/>
                    <a:pt x="2646" y="1287"/>
                    <a:pt x="2648" y="1290"/>
                  </a:cubicBezTo>
                  <a:cubicBezTo>
                    <a:pt x="2649" y="1290"/>
                    <a:pt x="2649" y="1289"/>
                    <a:pt x="2650" y="1289"/>
                  </a:cubicBezTo>
                  <a:cubicBezTo>
                    <a:pt x="2652" y="1292"/>
                    <a:pt x="2655" y="1306"/>
                    <a:pt x="2659" y="1304"/>
                  </a:cubicBezTo>
                  <a:cubicBezTo>
                    <a:pt x="2658" y="1309"/>
                    <a:pt x="2661" y="1313"/>
                    <a:pt x="2659" y="1317"/>
                  </a:cubicBezTo>
                  <a:cubicBezTo>
                    <a:pt x="2657" y="1323"/>
                    <a:pt x="2656" y="1324"/>
                    <a:pt x="2652" y="1328"/>
                  </a:cubicBezTo>
                  <a:cubicBezTo>
                    <a:pt x="2654" y="1329"/>
                    <a:pt x="2655" y="1331"/>
                    <a:pt x="2657" y="1333"/>
                  </a:cubicBezTo>
                  <a:cubicBezTo>
                    <a:pt x="2659" y="1333"/>
                    <a:pt x="2663" y="1333"/>
                    <a:pt x="2663" y="1335"/>
                  </a:cubicBezTo>
                  <a:cubicBezTo>
                    <a:pt x="2666" y="1339"/>
                    <a:pt x="2660" y="1345"/>
                    <a:pt x="2658" y="1347"/>
                  </a:cubicBezTo>
                  <a:cubicBezTo>
                    <a:pt x="2662" y="1349"/>
                    <a:pt x="2667" y="1352"/>
                    <a:pt x="2670" y="1346"/>
                  </a:cubicBezTo>
                  <a:cubicBezTo>
                    <a:pt x="2672" y="1341"/>
                    <a:pt x="2677" y="1334"/>
                    <a:pt x="2677" y="1329"/>
                  </a:cubicBezTo>
                  <a:cubicBezTo>
                    <a:pt x="2676" y="1325"/>
                    <a:pt x="2681" y="1325"/>
                    <a:pt x="2683" y="1326"/>
                  </a:cubicBezTo>
                  <a:cubicBezTo>
                    <a:pt x="2685" y="1327"/>
                    <a:pt x="2683" y="1324"/>
                    <a:pt x="2684" y="1323"/>
                  </a:cubicBezTo>
                  <a:cubicBezTo>
                    <a:pt x="2687" y="1320"/>
                    <a:pt x="2692" y="1311"/>
                    <a:pt x="2685" y="1310"/>
                  </a:cubicBezTo>
                  <a:close/>
                  <a:moveTo>
                    <a:pt x="1323" y="615"/>
                  </a:moveTo>
                  <a:cubicBezTo>
                    <a:pt x="1324" y="617"/>
                    <a:pt x="1326" y="618"/>
                    <a:pt x="1327" y="619"/>
                  </a:cubicBezTo>
                  <a:cubicBezTo>
                    <a:pt x="1329" y="618"/>
                    <a:pt x="1330" y="617"/>
                    <a:pt x="1331" y="616"/>
                  </a:cubicBezTo>
                  <a:cubicBezTo>
                    <a:pt x="1329" y="610"/>
                    <a:pt x="1327" y="613"/>
                    <a:pt x="1323" y="615"/>
                  </a:cubicBezTo>
                  <a:close/>
                  <a:moveTo>
                    <a:pt x="2759" y="312"/>
                  </a:moveTo>
                  <a:cubicBezTo>
                    <a:pt x="2759" y="317"/>
                    <a:pt x="2760" y="319"/>
                    <a:pt x="2756" y="321"/>
                  </a:cubicBezTo>
                  <a:cubicBezTo>
                    <a:pt x="2753" y="322"/>
                    <a:pt x="2755" y="327"/>
                    <a:pt x="2756" y="330"/>
                  </a:cubicBezTo>
                  <a:cubicBezTo>
                    <a:pt x="2750" y="329"/>
                    <a:pt x="2748" y="329"/>
                    <a:pt x="2744" y="325"/>
                  </a:cubicBezTo>
                  <a:cubicBezTo>
                    <a:pt x="2741" y="323"/>
                    <a:pt x="2734" y="327"/>
                    <a:pt x="2733" y="323"/>
                  </a:cubicBezTo>
                  <a:cubicBezTo>
                    <a:pt x="2732" y="318"/>
                    <a:pt x="2733" y="313"/>
                    <a:pt x="2728" y="313"/>
                  </a:cubicBezTo>
                  <a:cubicBezTo>
                    <a:pt x="2722" y="312"/>
                    <a:pt x="2717" y="312"/>
                    <a:pt x="2711" y="312"/>
                  </a:cubicBezTo>
                  <a:cubicBezTo>
                    <a:pt x="2708" y="311"/>
                    <a:pt x="2714" y="301"/>
                    <a:pt x="2706" y="303"/>
                  </a:cubicBezTo>
                  <a:cubicBezTo>
                    <a:pt x="2703" y="303"/>
                    <a:pt x="2704" y="313"/>
                    <a:pt x="2704" y="316"/>
                  </a:cubicBezTo>
                  <a:cubicBezTo>
                    <a:pt x="2704" y="322"/>
                    <a:pt x="2685" y="324"/>
                    <a:pt x="2680" y="325"/>
                  </a:cubicBezTo>
                  <a:cubicBezTo>
                    <a:pt x="2685" y="328"/>
                    <a:pt x="2690" y="330"/>
                    <a:pt x="2690" y="335"/>
                  </a:cubicBezTo>
                  <a:cubicBezTo>
                    <a:pt x="2690" y="342"/>
                    <a:pt x="2693" y="345"/>
                    <a:pt x="2697" y="350"/>
                  </a:cubicBezTo>
                  <a:cubicBezTo>
                    <a:pt x="2697" y="351"/>
                    <a:pt x="2694" y="355"/>
                    <a:pt x="2693" y="355"/>
                  </a:cubicBezTo>
                  <a:cubicBezTo>
                    <a:pt x="2692" y="356"/>
                    <a:pt x="2688" y="354"/>
                    <a:pt x="2686" y="354"/>
                  </a:cubicBezTo>
                  <a:cubicBezTo>
                    <a:pt x="2684" y="353"/>
                    <a:pt x="2678" y="351"/>
                    <a:pt x="2675" y="352"/>
                  </a:cubicBezTo>
                  <a:cubicBezTo>
                    <a:pt x="2665" y="358"/>
                    <a:pt x="2655" y="365"/>
                    <a:pt x="2645" y="371"/>
                  </a:cubicBezTo>
                  <a:cubicBezTo>
                    <a:pt x="2637" y="376"/>
                    <a:pt x="2628" y="378"/>
                    <a:pt x="2625" y="387"/>
                  </a:cubicBezTo>
                  <a:cubicBezTo>
                    <a:pt x="2618" y="380"/>
                    <a:pt x="2617" y="379"/>
                    <a:pt x="2608" y="381"/>
                  </a:cubicBezTo>
                  <a:cubicBezTo>
                    <a:pt x="2599" y="382"/>
                    <a:pt x="2599" y="382"/>
                    <a:pt x="2593" y="390"/>
                  </a:cubicBezTo>
                  <a:cubicBezTo>
                    <a:pt x="2593" y="387"/>
                    <a:pt x="2593" y="385"/>
                    <a:pt x="2593" y="382"/>
                  </a:cubicBezTo>
                  <a:cubicBezTo>
                    <a:pt x="2590" y="383"/>
                    <a:pt x="2585" y="387"/>
                    <a:pt x="2582" y="387"/>
                  </a:cubicBezTo>
                  <a:cubicBezTo>
                    <a:pt x="2579" y="386"/>
                    <a:pt x="2575" y="384"/>
                    <a:pt x="2573" y="388"/>
                  </a:cubicBezTo>
                  <a:cubicBezTo>
                    <a:pt x="2568" y="396"/>
                    <a:pt x="2563" y="404"/>
                    <a:pt x="2558" y="412"/>
                  </a:cubicBezTo>
                  <a:cubicBezTo>
                    <a:pt x="2561" y="413"/>
                    <a:pt x="2570" y="414"/>
                    <a:pt x="2569" y="417"/>
                  </a:cubicBezTo>
                  <a:cubicBezTo>
                    <a:pt x="2567" y="425"/>
                    <a:pt x="2567" y="426"/>
                    <a:pt x="2571" y="432"/>
                  </a:cubicBezTo>
                  <a:cubicBezTo>
                    <a:pt x="2564" y="435"/>
                    <a:pt x="2556" y="439"/>
                    <a:pt x="2561" y="449"/>
                  </a:cubicBezTo>
                  <a:cubicBezTo>
                    <a:pt x="2561" y="451"/>
                    <a:pt x="2555" y="454"/>
                    <a:pt x="2553" y="454"/>
                  </a:cubicBezTo>
                  <a:cubicBezTo>
                    <a:pt x="2549" y="455"/>
                    <a:pt x="2546" y="455"/>
                    <a:pt x="2545" y="460"/>
                  </a:cubicBezTo>
                  <a:cubicBezTo>
                    <a:pt x="2545" y="465"/>
                    <a:pt x="2546" y="469"/>
                    <a:pt x="2541" y="471"/>
                  </a:cubicBezTo>
                  <a:cubicBezTo>
                    <a:pt x="2535" y="472"/>
                    <a:pt x="2535" y="472"/>
                    <a:pt x="2534" y="479"/>
                  </a:cubicBezTo>
                  <a:cubicBezTo>
                    <a:pt x="2533" y="486"/>
                    <a:pt x="2524" y="493"/>
                    <a:pt x="2520" y="498"/>
                  </a:cubicBezTo>
                  <a:cubicBezTo>
                    <a:pt x="2514" y="474"/>
                    <a:pt x="2497" y="427"/>
                    <a:pt x="2526" y="413"/>
                  </a:cubicBezTo>
                  <a:cubicBezTo>
                    <a:pt x="2534" y="409"/>
                    <a:pt x="2539" y="408"/>
                    <a:pt x="2544" y="400"/>
                  </a:cubicBezTo>
                  <a:cubicBezTo>
                    <a:pt x="2548" y="392"/>
                    <a:pt x="2554" y="388"/>
                    <a:pt x="2561" y="383"/>
                  </a:cubicBezTo>
                  <a:cubicBezTo>
                    <a:pt x="2566" y="379"/>
                    <a:pt x="2572" y="377"/>
                    <a:pt x="2574" y="371"/>
                  </a:cubicBezTo>
                  <a:cubicBezTo>
                    <a:pt x="2575" y="366"/>
                    <a:pt x="2576" y="361"/>
                    <a:pt x="2577" y="356"/>
                  </a:cubicBezTo>
                  <a:cubicBezTo>
                    <a:pt x="2578" y="355"/>
                    <a:pt x="2584" y="355"/>
                    <a:pt x="2586" y="354"/>
                  </a:cubicBezTo>
                  <a:cubicBezTo>
                    <a:pt x="2581" y="353"/>
                    <a:pt x="2578" y="353"/>
                    <a:pt x="2573" y="353"/>
                  </a:cubicBezTo>
                  <a:cubicBezTo>
                    <a:pt x="2570" y="354"/>
                    <a:pt x="2568" y="360"/>
                    <a:pt x="2566" y="363"/>
                  </a:cubicBezTo>
                  <a:cubicBezTo>
                    <a:pt x="2562" y="369"/>
                    <a:pt x="2553" y="374"/>
                    <a:pt x="2548" y="378"/>
                  </a:cubicBezTo>
                  <a:cubicBezTo>
                    <a:pt x="2545" y="371"/>
                    <a:pt x="2546" y="368"/>
                    <a:pt x="2547" y="361"/>
                  </a:cubicBezTo>
                  <a:cubicBezTo>
                    <a:pt x="2542" y="364"/>
                    <a:pt x="2540" y="365"/>
                    <a:pt x="2534" y="365"/>
                  </a:cubicBezTo>
                  <a:cubicBezTo>
                    <a:pt x="2528" y="365"/>
                    <a:pt x="2526" y="364"/>
                    <a:pt x="2521" y="368"/>
                  </a:cubicBezTo>
                  <a:cubicBezTo>
                    <a:pt x="2514" y="374"/>
                    <a:pt x="2507" y="381"/>
                    <a:pt x="2501" y="389"/>
                  </a:cubicBezTo>
                  <a:cubicBezTo>
                    <a:pt x="2503" y="391"/>
                    <a:pt x="2508" y="393"/>
                    <a:pt x="2506" y="396"/>
                  </a:cubicBezTo>
                  <a:cubicBezTo>
                    <a:pt x="2506" y="397"/>
                    <a:pt x="2499" y="398"/>
                    <a:pt x="2498" y="398"/>
                  </a:cubicBezTo>
                  <a:cubicBezTo>
                    <a:pt x="2490" y="399"/>
                    <a:pt x="2483" y="399"/>
                    <a:pt x="2476" y="400"/>
                  </a:cubicBezTo>
                  <a:cubicBezTo>
                    <a:pt x="2479" y="398"/>
                    <a:pt x="2481" y="397"/>
                    <a:pt x="2484" y="395"/>
                  </a:cubicBezTo>
                  <a:cubicBezTo>
                    <a:pt x="2477" y="393"/>
                    <a:pt x="2470" y="392"/>
                    <a:pt x="2464" y="391"/>
                  </a:cubicBezTo>
                  <a:cubicBezTo>
                    <a:pt x="2462" y="390"/>
                    <a:pt x="2457" y="395"/>
                    <a:pt x="2456" y="396"/>
                  </a:cubicBezTo>
                  <a:cubicBezTo>
                    <a:pt x="2453" y="397"/>
                    <a:pt x="2451" y="396"/>
                    <a:pt x="2448" y="395"/>
                  </a:cubicBezTo>
                  <a:cubicBezTo>
                    <a:pt x="2442" y="394"/>
                    <a:pt x="2437" y="394"/>
                    <a:pt x="2430" y="394"/>
                  </a:cubicBezTo>
                  <a:cubicBezTo>
                    <a:pt x="2427" y="395"/>
                    <a:pt x="2415" y="393"/>
                    <a:pt x="2412" y="396"/>
                  </a:cubicBezTo>
                  <a:cubicBezTo>
                    <a:pt x="2402" y="405"/>
                    <a:pt x="2392" y="415"/>
                    <a:pt x="2382" y="425"/>
                  </a:cubicBezTo>
                  <a:cubicBezTo>
                    <a:pt x="2372" y="435"/>
                    <a:pt x="2362" y="442"/>
                    <a:pt x="2351" y="450"/>
                  </a:cubicBezTo>
                  <a:cubicBezTo>
                    <a:pt x="2353" y="453"/>
                    <a:pt x="2355" y="453"/>
                    <a:pt x="2358" y="453"/>
                  </a:cubicBezTo>
                  <a:cubicBezTo>
                    <a:pt x="2362" y="453"/>
                    <a:pt x="2363" y="453"/>
                    <a:pt x="2364" y="457"/>
                  </a:cubicBezTo>
                  <a:cubicBezTo>
                    <a:pt x="2365" y="458"/>
                    <a:pt x="2366" y="464"/>
                    <a:pt x="2367" y="464"/>
                  </a:cubicBezTo>
                  <a:cubicBezTo>
                    <a:pt x="2375" y="465"/>
                    <a:pt x="2376" y="466"/>
                    <a:pt x="2380" y="458"/>
                  </a:cubicBezTo>
                  <a:cubicBezTo>
                    <a:pt x="2383" y="451"/>
                    <a:pt x="2402" y="467"/>
                    <a:pt x="2401" y="472"/>
                  </a:cubicBezTo>
                  <a:cubicBezTo>
                    <a:pt x="2399" y="485"/>
                    <a:pt x="2396" y="497"/>
                    <a:pt x="2393" y="510"/>
                  </a:cubicBezTo>
                  <a:cubicBezTo>
                    <a:pt x="2391" y="522"/>
                    <a:pt x="2387" y="528"/>
                    <a:pt x="2380" y="538"/>
                  </a:cubicBezTo>
                  <a:cubicBezTo>
                    <a:pt x="2374" y="548"/>
                    <a:pt x="2369" y="557"/>
                    <a:pt x="2361" y="564"/>
                  </a:cubicBezTo>
                  <a:cubicBezTo>
                    <a:pt x="2356" y="570"/>
                    <a:pt x="2351" y="575"/>
                    <a:pt x="2346" y="580"/>
                  </a:cubicBezTo>
                  <a:cubicBezTo>
                    <a:pt x="2343" y="583"/>
                    <a:pt x="2337" y="583"/>
                    <a:pt x="2333" y="584"/>
                  </a:cubicBezTo>
                  <a:cubicBezTo>
                    <a:pt x="2331" y="584"/>
                    <a:pt x="2329" y="579"/>
                    <a:pt x="2328" y="578"/>
                  </a:cubicBezTo>
                  <a:cubicBezTo>
                    <a:pt x="2326" y="578"/>
                    <a:pt x="2322" y="582"/>
                    <a:pt x="2321" y="583"/>
                  </a:cubicBezTo>
                  <a:cubicBezTo>
                    <a:pt x="2315" y="586"/>
                    <a:pt x="2315" y="588"/>
                    <a:pt x="2312" y="595"/>
                  </a:cubicBezTo>
                  <a:cubicBezTo>
                    <a:pt x="2309" y="606"/>
                    <a:pt x="2300" y="612"/>
                    <a:pt x="2292" y="620"/>
                  </a:cubicBezTo>
                  <a:cubicBezTo>
                    <a:pt x="2301" y="627"/>
                    <a:pt x="2309" y="636"/>
                    <a:pt x="2307" y="649"/>
                  </a:cubicBezTo>
                  <a:cubicBezTo>
                    <a:pt x="2306" y="658"/>
                    <a:pt x="2307" y="659"/>
                    <a:pt x="2299" y="663"/>
                  </a:cubicBezTo>
                  <a:cubicBezTo>
                    <a:pt x="2294" y="666"/>
                    <a:pt x="2290" y="666"/>
                    <a:pt x="2284" y="666"/>
                  </a:cubicBezTo>
                  <a:cubicBezTo>
                    <a:pt x="2284" y="661"/>
                    <a:pt x="2285" y="656"/>
                    <a:pt x="2286" y="651"/>
                  </a:cubicBezTo>
                  <a:cubicBezTo>
                    <a:pt x="2286" y="645"/>
                    <a:pt x="2281" y="646"/>
                    <a:pt x="2286" y="641"/>
                  </a:cubicBezTo>
                  <a:cubicBezTo>
                    <a:pt x="2288" y="637"/>
                    <a:pt x="2287" y="633"/>
                    <a:pt x="2283" y="633"/>
                  </a:cubicBezTo>
                  <a:cubicBezTo>
                    <a:pt x="2279" y="634"/>
                    <a:pt x="2273" y="636"/>
                    <a:pt x="2272" y="630"/>
                  </a:cubicBezTo>
                  <a:cubicBezTo>
                    <a:pt x="2271" y="627"/>
                    <a:pt x="2275" y="620"/>
                    <a:pt x="2276" y="617"/>
                  </a:cubicBezTo>
                  <a:cubicBezTo>
                    <a:pt x="2276" y="617"/>
                    <a:pt x="2268" y="611"/>
                    <a:pt x="2267" y="611"/>
                  </a:cubicBezTo>
                  <a:cubicBezTo>
                    <a:pt x="2264" y="611"/>
                    <a:pt x="2258" y="616"/>
                    <a:pt x="2256" y="618"/>
                  </a:cubicBezTo>
                  <a:cubicBezTo>
                    <a:pt x="2252" y="620"/>
                    <a:pt x="2248" y="623"/>
                    <a:pt x="2244" y="625"/>
                  </a:cubicBezTo>
                  <a:cubicBezTo>
                    <a:pt x="2241" y="617"/>
                    <a:pt x="2248" y="612"/>
                    <a:pt x="2253" y="607"/>
                  </a:cubicBezTo>
                  <a:cubicBezTo>
                    <a:pt x="2248" y="604"/>
                    <a:pt x="2248" y="603"/>
                    <a:pt x="2243" y="605"/>
                  </a:cubicBezTo>
                  <a:cubicBezTo>
                    <a:pt x="2239" y="607"/>
                    <a:pt x="2237" y="609"/>
                    <a:pt x="2234" y="612"/>
                  </a:cubicBezTo>
                  <a:cubicBezTo>
                    <a:pt x="2230" y="615"/>
                    <a:pt x="2228" y="617"/>
                    <a:pt x="2223" y="618"/>
                  </a:cubicBezTo>
                  <a:cubicBezTo>
                    <a:pt x="2222" y="619"/>
                    <a:pt x="2214" y="621"/>
                    <a:pt x="2216" y="624"/>
                  </a:cubicBezTo>
                  <a:cubicBezTo>
                    <a:pt x="2219" y="627"/>
                    <a:pt x="2222" y="630"/>
                    <a:pt x="2225" y="634"/>
                  </a:cubicBezTo>
                  <a:cubicBezTo>
                    <a:pt x="2228" y="640"/>
                    <a:pt x="2228" y="639"/>
                    <a:pt x="2233" y="636"/>
                  </a:cubicBezTo>
                  <a:cubicBezTo>
                    <a:pt x="2241" y="632"/>
                    <a:pt x="2247" y="636"/>
                    <a:pt x="2256" y="638"/>
                  </a:cubicBezTo>
                  <a:cubicBezTo>
                    <a:pt x="2247" y="645"/>
                    <a:pt x="2237" y="653"/>
                    <a:pt x="2228" y="661"/>
                  </a:cubicBezTo>
                  <a:cubicBezTo>
                    <a:pt x="2232" y="664"/>
                    <a:pt x="2237" y="667"/>
                    <a:pt x="2239" y="672"/>
                  </a:cubicBezTo>
                  <a:cubicBezTo>
                    <a:pt x="2242" y="678"/>
                    <a:pt x="2245" y="684"/>
                    <a:pt x="2248" y="691"/>
                  </a:cubicBezTo>
                  <a:cubicBezTo>
                    <a:pt x="2243" y="690"/>
                    <a:pt x="2239" y="689"/>
                    <a:pt x="2234" y="688"/>
                  </a:cubicBezTo>
                  <a:cubicBezTo>
                    <a:pt x="2239" y="692"/>
                    <a:pt x="2244" y="695"/>
                    <a:pt x="2249" y="699"/>
                  </a:cubicBezTo>
                  <a:cubicBezTo>
                    <a:pt x="2245" y="702"/>
                    <a:pt x="2241" y="704"/>
                    <a:pt x="2238" y="707"/>
                  </a:cubicBezTo>
                  <a:cubicBezTo>
                    <a:pt x="2242" y="708"/>
                    <a:pt x="2247" y="710"/>
                    <a:pt x="2251" y="711"/>
                  </a:cubicBezTo>
                  <a:cubicBezTo>
                    <a:pt x="2246" y="721"/>
                    <a:pt x="2241" y="734"/>
                    <a:pt x="2234" y="744"/>
                  </a:cubicBezTo>
                  <a:cubicBezTo>
                    <a:pt x="2226" y="753"/>
                    <a:pt x="2220" y="764"/>
                    <a:pt x="2209" y="769"/>
                  </a:cubicBezTo>
                  <a:cubicBezTo>
                    <a:pt x="2197" y="774"/>
                    <a:pt x="2185" y="779"/>
                    <a:pt x="2173" y="783"/>
                  </a:cubicBezTo>
                  <a:cubicBezTo>
                    <a:pt x="2170" y="784"/>
                    <a:pt x="2166" y="786"/>
                    <a:pt x="2162" y="787"/>
                  </a:cubicBezTo>
                  <a:cubicBezTo>
                    <a:pt x="2159" y="788"/>
                    <a:pt x="2160" y="788"/>
                    <a:pt x="2161" y="792"/>
                  </a:cubicBezTo>
                  <a:cubicBezTo>
                    <a:pt x="2161" y="794"/>
                    <a:pt x="2161" y="799"/>
                    <a:pt x="2157" y="797"/>
                  </a:cubicBezTo>
                  <a:cubicBezTo>
                    <a:pt x="2156" y="796"/>
                    <a:pt x="2155" y="791"/>
                    <a:pt x="2154" y="789"/>
                  </a:cubicBezTo>
                  <a:cubicBezTo>
                    <a:pt x="2155" y="789"/>
                    <a:pt x="2157" y="788"/>
                    <a:pt x="2158" y="788"/>
                  </a:cubicBezTo>
                  <a:cubicBezTo>
                    <a:pt x="2154" y="785"/>
                    <a:pt x="2146" y="782"/>
                    <a:pt x="2142" y="786"/>
                  </a:cubicBezTo>
                  <a:cubicBezTo>
                    <a:pt x="2138" y="789"/>
                    <a:pt x="2128" y="794"/>
                    <a:pt x="2126" y="799"/>
                  </a:cubicBezTo>
                  <a:cubicBezTo>
                    <a:pt x="2126" y="801"/>
                    <a:pt x="2123" y="807"/>
                    <a:pt x="2124" y="809"/>
                  </a:cubicBezTo>
                  <a:cubicBezTo>
                    <a:pt x="2126" y="813"/>
                    <a:pt x="2128" y="816"/>
                    <a:pt x="2131" y="820"/>
                  </a:cubicBezTo>
                  <a:cubicBezTo>
                    <a:pt x="2134" y="826"/>
                    <a:pt x="2138" y="830"/>
                    <a:pt x="2142" y="835"/>
                  </a:cubicBezTo>
                  <a:cubicBezTo>
                    <a:pt x="2147" y="842"/>
                    <a:pt x="2150" y="844"/>
                    <a:pt x="2150" y="852"/>
                  </a:cubicBezTo>
                  <a:cubicBezTo>
                    <a:pt x="2150" y="857"/>
                    <a:pt x="2153" y="868"/>
                    <a:pt x="2149" y="872"/>
                  </a:cubicBezTo>
                  <a:cubicBezTo>
                    <a:pt x="2139" y="881"/>
                    <a:pt x="2129" y="890"/>
                    <a:pt x="2118" y="899"/>
                  </a:cubicBezTo>
                  <a:cubicBezTo>
                    <a:pt x="2114" y="895"/>
                    <a:pt x="2119" y="889"/>
                    <a:pt x="2116" y="886"/>
                  </a:cubicBezTo>
                  <a:cubicBezTo>
                    <a:pt x="2113" y="882"/>
                    <a:pt x="2109" y="879"/>
                    <a:pt x="2106" y="875"/>
                  </a:cubicBezTo>
                  <a:cubicBezTo>
                    <a:pt x="2099" y="868"/>
                    <a:pt x="2094" y="864"/>
                    <a:pt x="2086" y="864"/>
                  </a:cubicBezTo>
                  <a:cubicBezTo>
                    <a:pt x="2086" y="862"/>
                    <a:pt x="2086" y="859"/>
                    <a:pt x="2087" y="857"/>
                  </a:cubicBezTo>
                  <a:cubicBezTo>
                    <a:pt x="2078" y="858"/>
                    <a:pt x="2080" y="859"/>
                    <a:pt x="2079" y="868"/>
                  </a:cubicBezTo>
                  <a:cubicBezTo>
                    <a:pt x="2079" y="874"/>
                    <a:pt x="2076" y="879"/>
                    <a:pt x="2074" y="884"/>
                  </a:cubicBezTo>
                  <a:cubicBezTo>
                    <a:pt x="2073" y="886"/>
                    <a:pt x="2074" y="888"/>
                    <a:pt x="2074" y="891"/>
                  </a:cubicBezTo>
                  <a:cubicBezTo>
                    <a:pt x="2074" y="895"/>
                    <a:pt x="2074" y="895"/>
                    <a:pt x="2078" y="894"/>
                  </a:cubicBezTo>
                  <a:cubicBezTo>
                    <a:pt x="2081" y="894"/>
                    <a:pt x="2083" y="908"/>
                    <a:pt x="2084" y="910"/>
                  </a:cubicBezTo>
                  <a:cubicBezTo>
                    <a:pt x="2085" y="914"/>
                    <a:pt x="2093" y="918"/>
                    <a:pt x="2096" y="920"/>
                  </a:cubicBezTo>
                  <a:cubicBezTo>
                    <a:pt x="2099" y="923"/>
                    <a:pt x="2104" y="927"/>
                    <a:pt x="2105" y="931"/>
                  </a:cubicBezTo>
                  <a:cubicBezTo>
                    <a:pt x="2107" y="936"/>
                    <a:pt x="2105" y="942"/>
                    <a:pt x="2106" y="948"/>
                  </a:cubicBezTo>
                  <a:cubicBezTo>
                    <a:pt x="2108" y="952"/>
                    <a:pt x="2110" y="957"/>
                    <a:pt x="2112" y="962"/>
                  </a:cubicBezTo>
                  <a:cubicBezTo>
                    <a:pt x="2105" y="961"/>
                    <a:pt x="2101" y="956"/>
                    <a:pt x="2095" y="952"/>
                  </a:cubicBezTo>
                  <a:cubicBezTo>
                    <a:pt x="2089" y="947"/>
                    <a:pt x="2089" y="945"/>
                    <a:pt x="2087" y="938"/>
                  </a:cubicBezTo>
                  <a:cubicBezTo>
                    <a:pt x="2085" y="933"/>
                    <a:pt x="2084" y="922"/>
                    <a:pt x="2080" y="918"/>
                  </a:cubicBezTo>
                  <a:cubicBezTo>
                    <a:pt x="2075" y="913"/>
                    <a:pt x="2070" y="907"/>
                    <a:pt x="2065" y="902"/>
                  </a:cubicBezTo>
                  <a:cubicBezTo>
                    <a:pt x="2063" y="899"/>
                    <a:pt x="2066" y="886"/>
                    <a:pt x="2066" y="882"/>
                  </a:cubicBezTo>
                  <a:cubicBezTo>
                    <a:pt x="2067" y="875"/>
                    <a:pt x="2065" y="867"/>
                    <a:pt x="2065" y="861"/>
                  </a:cubicBezTo>
                  <a:cubicBezTo>
                    <a:pt x="2064" y="847"/>
                    <a:pt x="2060" y="835"/>
                    <a:pt x="2056" y="822"/>
                  </a:cubicBezTo>
                  <a:cubicBezTo>
                    <a:pt x="2053" y="826"/>
                    <a:pt x="2050" y="829"/>
                    <a:pt x="2047" y="832"/>
                  </a:cubicBezTo>
                  <a:cubicBezTo>
                    <a:pt x="2044" y="837"/>
                    <a:pt x="2044" y="836"/>
                    <a:pt x="2039" y="835"/>
                  </a:cubicBezTo>
                  <a:cubicBezTo>
                    <a:pt x="2034" y="834"/>
                    <a:pt x="2034" y="834"/>
                    <a:pt x="2035" y="829"/>
                  </a:cubicBezTo>
                  <a:cubicBezTo>
                    <a:pt x="2035" y="826"/>
                    <a:pt x="2037" y="819"/>
                    <a:pt x="2036" y="817"/>
                  </a:cubicBezTo>
                  <a:cubicBezTo>
                    <a:pt x="2033" y="808"/>
                    <a:pt x="2031" y="801"/>
                    <a:pt x="2024" y="796"/>
                  </a:cubicBezTo>
                  <a:cubicBezTo>
                    <a:pt x="2018" y="791"/>
                    <a:pt x="2016" y="782"/>
                    <a:pt x="2013" y="775"/>
                  </a:cubicBezTo>
                  <a:cubicBezTo>
                    <a:pt x="2010" y="777"/>
                    <a:pt x="2005" y="782"/>
                    <a:pt x="2002" y="782"/>
                  </a:cubicBezTo>
                  <a:cubicBezTo>
                    <a:pt x="1995" y="783"/>
                    <a:pt x="1989" y="784"/>
                    <a:pt x="1983" y="785"/>
                  </a:cubicBezTo>
                  <a:cubicBezTo>
                    <a:pt x="1982" y="785"/>
                    <a:pt x="1978" y="785"/>
                    <a:pt x="1977" y="786"/>
                  </a:cubicBezTo>
                  <a:cubicBezTo>
                    <a:pt x="1976" y="787"/>
                    <a:pt x="1978" y="791"/>
                    <a:pt x="1977" y="792"/>
                  </a:cubicBezTo>
                  <a:cubicBezTo>
                    <a:pt x="1974" y="796"/>
                    <a:pt x="1971" y="799"/>
                    <a:pt x="1968" y="802"/>
                  </a:cubicBezTo>
                  <a:cubicBezTo>
                    <a:pt x="1959" y="811"/>
                    <a:pt x="1950" y="820"/>
                    <a:pt x="1941" y="829"/>
                  </a:cubicBezTo>
                  <a:cubicBezTo>
                    <a:pt x="1938" y="832"/>
                    <a:pt x="1932" y="834"/>
                    <a:pt x="1929" y="836"/>
                  </a:cubicBezTo>
                  <a:cubicBezTo>
                    <a:pt x="1924" y="838"/>
                    <a:pt x="1926" y="841"/>
                    <a:pt x="1926" y="847"/>
                  </a:cubicBezTo>
                  <a:cubicBezTo>
                    <a:pt x="1926" y="852"/>
                    <a:pt x="1927" y="859"/>
                    <a:pt x="1926" y="863"/>
                  </a:cubicBezTo>
                  <a:cubicBezTo>
                    <a:pt x="1925" y="868"/>
                    <a:pt x="1922" y="874"/>
                    <a:pt x="1923" y="879"/>
                  </a:cubicBezTo>
                  <a:cubicBezTo>
                    <a:pt x="1924" y="886"/>
                    <a:pt x="1925" y="889"/>
                    <a:pt x="1930" y="894"/>
                  </a:cubicBezTo>
                  <a:cubicBezTo>
                    <a:pt x="1934" y="898"/>
                    <a:pt x="1935" y="903"/>
                    <a:pt x="1938" y="909"/>
                  </a:cubicBezTo>
                  <a:cubicBezTo>
                    <a:pt x="1942" y="919"/>
                    <a:pt x="1925" y="928"/>
                    <a:pt x="1924" y="914"/>
                  </a:cubicBezTo>
                  <a:cubicBezTo>
                    <a:pt x="1923" y="908"/>
                    <a:pt x="1923" y="903"/>
                    <a:pt x="1923" y="897"/>
                  </a:cubicBezTo>
                  <a:cubicBezTo>
                    <a:pt x="1923" y="891"/>
                    <a:pt x="1921" y="890"/>
                    <a:pt x="1917" y="886"/>
                  </a:cubicBezTo>
                  <a:cubicBezTo>
                    <a:pt x="1917" y="890"/>
                    <a:pt x="1918" y="894"/>
                    <a:pt x="1914" y="896"/>
                  </a:cubicBezTo>
                  <a:cubicBezTo>
                    <a:pt x="1911" y="898"/>
                    <a:pt x="1907" y="901"/>
                    <a:pt x="1904" y="903"/>
                  </a:cubicBezTo>
                  <a:cubicBezTo>
                    <a:pt x="1894" y="884"/>
                    <a:pt x="1885" y="865"/>
                    <a:pt x="1877" y="845"/>
                  </a:cubicBezTo>
                  <a:cubicBezTo>
                    <a:pt x="1874" y="840"/>
                    <a:pt x="1871" y="834"/>
                    <a:pt x="1869" y="829"/>
                  </a:cubicBezTo>
                  <a:cubicBezTo>
                    <a:pt x="1868" y="825"/>
                    <a:pt x="1869" y="820"/>
                    <a:pt x="1869" y="816"/>
                  </a:cubicBezTo>
                  <a:cubicBezTo>
                    <a:pt x="1868" y="803"/>
                    <a:pt x="1868" y="791"/>
                    <a:pt x="1868" y="778"/>
                  </a:cubicBezTo>
                  <a:cubicBezTo>
                    <a:pt x="1865" y="782"/>
                    <a:pt x="1862" y="786"/>
                    <a:pt x="1860" y="789"/>
                  </a:cubicBezTo>
                  <a:cubicBezTo>
                    <a:pt x="1857" y="793"/>
                    <a:pt x="1857" y="792"/>
                    <a:pt x="1852" y="792"/>
                  </a:cubicBezTo>
                  <a:cubicBezTo>
                    <a:pt x="1848" y="792"/>
                    <a:pt x="1842" y="783"/>
                    <a:pt x="1838" y="779"/>
                  </a:cubicBezTo>
                  <a:cubicBezTo>
                    <a:pt x="1842" y="778"/>
                    <a:pt x="1849" y="779"/>
                    <a:pt x="1850" y="774"/>
                  </a:cubicBezTo>
                  <a:cubicBezTo>
                    <a:pt x="1848" y="774"/>
                    <a:pt x="1845" y="775"/>
                    <a:pt x="1844" y="774"/>
                  </a:cubicBezTo>
                  <a:cubicBezTo>
                    <a:pt x="1839" y="773"/>
                    <a:pt x="1833" y="768"/>
                    <a:pt x="1828" y="765"/>
                  </a:cubicBezTo>
                  <a:cubicBezTo>
                    <a:pt x="1825" y="764"/>
                    <a:pt x="1823" y="755"/>
                    <a:pt x="1821" y="752"/>
                  </a:cubicBezTo>
                  <a:cubicBezTo>
                    <a:pt x="1820" y="748"/>
                    <a:pt x="1793" y="754"/>
                    <a:pt x="1789" y="755"/>
                  </a:cubicBezTo>
                  <a:cubicBezTo>
                    <a:pt x="1779" y="756"/>
                    <a:pt x="1769" y="752"/>
                    <a:pt x="1759" y="750"/>
                  </a:cubicBezTo>
                  <a:cubicBezTo>
                    <a:pt x="1755" y="749"/>
                    <a:pt x="1750" y="749"/>
                    <a:pt x="1748" y="745"/>
                  </a:cubicBezTo>
                  <a:cubicBezTo>
                    <a:pt x="1744" y="737"/>
                    <a:pt x="1745" y="735"/>
                    <a:pt x="1737" y="738"/>
                  </a:cubicBezTo>
                  <a:cubicBezTo>
                    <a:pt x="1731" y="740"/>
                    <a:pt x="1727" y="739"/>
                    <a:pt x="1720" y="738"/>
                  </a:cubicBezTo>
                  <a:cubicBezTo>
                    <a:pt x="1716" y="737"/>
                    <a:pt x="1714" y="732"/>
                    <a:pt x="1710" y="731"/>
                  </a:cubicBezTo>
                  <a:cubicBezTo>
                    <a:pt x="1703" y="727"/>
                    <a:pt x="1702" y="726"/>
                    <a:pt x="1699" y="719"/>
                  </a:cubicBezTo>
                  <a:cubicBezTo>
                    <a:pt x="1697" y="714"/>
                    <a:pt x="1696" y="708"/>
                    <a:pt x="1690" y="707"/>
                  </a:cubicBezTo>
                  <a:cubicBezTo>
                    <a:pt x="1682" y="706"/>
                    <a:pt x="1682" y="706"/>
                    <a:pt x="1676" y="714"/>
                  </a:cubicBezTo>
                  <a:cubicBezTo>
                    <a:pt x="1674" y="716"/>
                    <a:pt x="1681" y="725"/>
                    <a:pt x="1682" y="728"/>
                  </a:cubicBezTo>
                  <a:cubicBezTo>
                    <a:pt x="1688" y="737"/>
                    <a:pt x="1693" y="747"/>
                    <a:pt x="1698" y="756"/>
                  </a:cubicBezTo>
                  <a:cubicBezTo>
                    <a:pt x="1698" y="752"/>
                    <a:pt x="1699" y="747"/>
                    <a:pt x="1700" y="743"/>
                  </a:cubicBezTo>
                  <a:cubicBezTo>
                    <a:pt x="1703" y="750"/>
                    <a:pt x="1703" y="756"/>
                    <a:pt x="1703" y="764"/>
                  </a:cubicBezTo>
                  <a:cubicBezTo>
                    <a:pt x="1709" y="763"/>
                    <a:pt x="1720" y="764"/>
                    <a:pt x="1726" y="761"/>
                  </a:cubicBezTo>
                  <a:cubicBezTo>
                    <a:pt x="1731" y="757"/>
                    <a:pt x="1737" y="748"/>
                    <a:pt x="1741" y="743"/>
                  </a:cubicBezTo>
                  <a:cubicBezTo>
                    <a:pt x="1742" y="748"/>
                    <a:pt x="1740" y="757"/>
                    <a:pt x="1745" y="760"/>
                  </a:cubicBezTo>
                  <a:cubicBezTo>
                    <a:pt x="1747" y="762"/>
                    <a:pt x="1750" y="765"/>
                    <a:pt x="1753" y="766"/>
                  </a:cubicBezTo>
                  <a:cubicBezTo>
                    <a:pt x="1756" y="767"/>
                    <a:pt x="1759" y="766"/>
                    <a:pt x="1760" y="769"/>
                  </a:cubicBezTo>
                  <a:cubicBezTo>
                    <a:pt x="1761" y="771"/>
                    <a:pt x="1763" y="776"/>
                    <a:pt x="1765" y="777"/>
                  </a:cubicBezTo>
                  <a:cubicBezTo>
                    <a:pt x="1769" y="777"/>
                    <a:pt x="1767" y="780"/>
                    <a:pt x="1767" y="784"/>
                  </a:cubicBezTo>
                  <a:cubicBezTo>
                    <a:pt x="1767" y="788"/>
                    <a:pt x="1759" y="795"/>
                    <a:pt x="1756" y="798"/>
                  </a:cubicBezTo>
                  <a:cubicBezTo>
                    <a:pt x="1756" y="797"/>
                    <a:pt x="1755" y="795"/>
                    <a:pt x="1755" y="794"/>
                  </a:cubicBezTo>
                  <a:cubicBezTo>
                    <a:pt x="1753" y="799"/>
                    <a:pt x="1751" y="801"/>
                    <a:pt x="1751" y="807"/>
                  </a:cubicBezTo>
                  <a:cubicBezTo>
                    <a:pt x="1751" y="812"/>
                    <a:pt x="1750" y="811"/>
                    <a:pt x="1746" y="813"/>
                  </a:cubicBezTo>
                  <a:cubicBezTo>
                    <a:pt x="1742" y="815"/>
                    <a:pt x="1738" y="817"/>
                    <a:pt x="1734" y="819"/>
                  </a:cubicBezTo>
                  <a:cubicBezTo>
                    <a:pt x="1731" y="820"/>
                    <a:pt x="1731" y="827"/>
                    <a:pt x="1729" y="828"/>
                  </a:cubicBezTo>
                  <a:cubicBezTo>
                    <a:pt x="1727" y="829"/>
                    <a:pt x="1724" y="826"/>
                    <a:pt x="1722" y="827"/>
                  </a:cubicBezTo>
                  <a:cubicBezTo>
                    <a:pt x="1719" y="828"/>
                    <a:pt x="1716" y="830"/>
                    <a:pt x="1713" y="831"/>
                  </a:cubicBezTo>
                  <a:cubicBezTo>
                    <a:pt x="1709" y="833"/>
                    <a:pt x="1710" y="838"/>
                    <a:pt x="1706" y="840"/>
                  </a:cubicBezTo>
                  <a:cubicBezTo>
                    <a:pt x="1699" y="842"/>
                    <a:pt x="1693" y="844"/>
                    <a:pt x="1686" y="847"/>
                  </a:cubicBezTo>
                  <a:cubicBezTo>
                    <a:pt x="1684" y="847"/>
                    <a:pt x="1684" y="849"/>
                    <a:pt x="1682" y="851"/>
                  </a:cubicBezTo>
                  <a:cubicBezTo>
                    <a:pt x="1681" y="853"/>
                    <a:pt x="1679" y="853"/>
                    <a:pt x="1676" y="853"/>
                  </a:cubicBezTo>
                  <a:cubicBezTo>
                    <a:pt x="1670" y="854"/>
                    <a:pt x="1664" y="856"/>
                    <a:pt x="1659" y="858"/>
                  </a:cubicBezTo>
                  <a:cubicBezTo>
                    <a:pt x="1654" y="859"/>
                    <a:pt x="1653" y="864"/>
                    <a:pt x="1649" y="864"/>
                  </a:cubicBezTo>
                  <a:cubicBezTo>
                    <a:pt x="1642" y="864"/>
                    <a:pt x="1641" y="865"/>
                    <a:pt x="1640" y="858"/>
                  </a:cubicBezTo>
                  <a:cubicBezTo>
                    <a:pt x="1638" y="850"/>
                    <a:pt x="1637" y="843"/>
                    <a:pt x="1635" y="835"/>
                  </a:cubicBezTo>
                  <a:cubicBezTo>
                    <a:pt x="1633" y="823"/>
                    <a:pt x="1628" y="816"/>
                    <a:pt x="1621" y="806"/>
                  </a:cubicBezTo>
                  <a:cubicBezTo>
                    <a:pt x="1618" y="800"/>
                    <a:pt x="1617" y="798"/>
                    <a:pt x="1611" y="796"/>
                  </a:cubicBezTo>
                  <a:cubicBezTo>
                    <a:pt x="1608" y="795"/>
                    <a:pt x="1608" y="784"/>
                    <a:pt x="1607" y="780"/>
                  </a:cubicBezTo>
                  <a:cubicBezTo>
                    <a:pt x="1606" y="774"/>
                    <a:pt x="1602" y="769"/>
                    <a:pt x="1600" y="764"/>
                  </a:cubicBezTo>
                  <a:cubicBezTo>
                    <a:pt x="1598" y="761"/>
                    <a:pt x="1595" y="760"/>
                    <a:pt x="1593" y="756"/>
                  </a:cubicBezTo>
                  <a:cubicBezTo>
                    <a:pt x="1589" y="749"/>
                    <a:pt x="1585" y="742"/>
                    <a:pt x="1581" y="735"/>
                  </a:cubicBezTo>
                  <a:cubicBezTo>
                    <a:pt x="1579" y="731"/>
                    <a:pt x="1577" y="725"/>
                    <a:pt x="1573" y="726"/>
                  </a:cubicBezTo>
                  <a:cubicBezTo>
                    <a:pt x="1573" y="722"/>
                    <a:pt x="1574" y="717"/>
                    <a:pt x="1574" y="713"/>
                  </a:cubicBezTo>
                  <a:cubicBezTo>
                    <a:pt x="1573" y="718"/>
                    <a:pt x="1571" y="723"/>
                    <a:pt x="1569" y="729"/>
                  </a:cubicBezTo>
                  <a:cubicBezTo>
                    <a:pt x="1563" y="722"/>
                    <a:pt x="1560" y="717"/>
                    <a:pt x="1556" y="709"/>
                  </a:cubicBezTo>
                  <a:cubicBezTo>
                    <a:pt x="1552" y="714"/>
                    <a:pt x="1559" y="723"/>
                    <a:pt x="1562" y="728"/>
                  </a:cubicBezTo>
                  <a:cubicBezTo>
                    <a:pt x="1567" y="738"/>
                    <a:pt x="1572" y="748"/>
                    <a:pt x="1576" y="758"/>
                  </a:cubicBezTo>
                  <a:cubicBezTo>
                    <a:pt x="1579" y="764"/>
                    <a:pt x="1578" y="771"/>
                    <a:pt x="1583" y="776"/>
                  </a:cubicBezTo>
                  <a:cubicBezTo>
                    <a:pt x="1585" y="778"/>
                    <a:pt x="1589" y="781"/>
                    <a:pt x="1590" y="784"/>
                  </a:cubicBezTo>
                  <a:cubicBezTo>
                    <a:pt x="1590" y="789"/>
                    <a:pt x="1591" y="794"/>
                    <a:pt x="1592" y="799"/>
                  </a:cubicBezTo>
                  <a:cubicBezTo>
                    <a:pt x="1592" y="802"/>
                    <a:pt x="1592" y="808"/>
                    <a:pt x="1594" y="810"/>
                  </a:cubicBezTo>
                  <a:cubicBezTo>
                    <a:pt x="1597" y="812"/>
                    <a:pt x="1601" y="815"/>
                    <a:pt x="1603" y="818"/>
                  </a:cubicBezTo>
                  <a:cubicBezTo>
                    <a:pt x="1608" y="825"/>
                    <a:pt x="1609" y="835"/>
                    <a:pt x="1612" y="842"/>
                  </a:cubicBezTo>
                  <a:cubicBezTo>
                    <a:pt x="1613" y="845"/>
                    <a:pt x="1620" y="844"/>
                    <a:pt x="1622" y="846"/>
                  </a:cubicBezTo>
                  <a:cubicBezTo>
                    <a:pt x="1625" y="849"/>
                    <a:pt x="1627" y="853"/>
                    <a:pt x="1630" y="856"/>
                  </a:cubicBezTo>
                  <a:cubicBezTo>
                    <a:pt x="1635" y="861"/>
                    <a:pt x="1644" y="867"/>
                    <a:pt x="1637" y="874"/>
                  </a:cubicBezTo>
                  <a:cubicBezTo>
                    <a:pt x="1642" y="875"/>
                    <a:pt x="1647" y="885"/>
                    <a:pt x="1651" y="884"/>
                  </a:cubicBezTo>
                  <a:cubicBezTo>
                    <a:pt x="1664" y="881"/>
                    <a:pt x="1677" y="877"/>
                    <a:pt x="1690" y="874"/>
                  </a:cubicBezTo>
                  <a:cubicBezTo>
                    <a:pt x="1692" y="873"/>
                    <a:pt x="1699" y="870"/>
                    <a:pt x="1701" y="874"/>
                  </a:cubicBezTo>
                  <a:cubicBezTo>
                    <a:pt x="1703" y="876"/>
                    <a:pt x="1698" y="888"/>
                    <a:pt x="1697" y="891"/>
                  </a:cubicBezTo>
                  <a:cubicBezTo>
                    <a:pt x="1695" y="901"/>
                    <a:pt x="1687" y="911"/>
                    <a:pt x="1682" y="921"/>
                  </a:cubicBezTo>
                  <a:cubicBezTo>
                    <a:pt x="1678" y="928"/>
                    <a:pt x="1675" y="937"/>
                    <a:pt x="1669" y="943"/>
                  </a:cubicBezTo>
                  <a:cubicBezTo>
                    <a:pt x="1653" y="960"/>
                    <a:pt x="1634" y="975"/>
                    <a:pt x="1622" y="996"/>
                  </a:cubicBezTo>
                  <a:cubicBezTo>
                    <a:pt x="1620" y="1000"/>
                    <a:pt x="1603" y="1023"/>
                    <a:pt x="1606" y="1027"/>
                  </a:cubicBezTo>
                  <a:cubicBezTo>
                    <a:pt x="1610" y="1035"/>
                    <a:pt x="1610" y="1036"/>
                    <a:pt x="1610" y="1045"/>
                  </a:cubicBezTo>
                  <a:cubicBezTo>
                    <a:pt x="1609" y="1053"/>
                    <a:pt x="1610" y="1053"/>
                    <a:pt x="1614" y="1059"/>
                  </a:cubicBezTo>
                  <a:cubicBezTo>
                    <a:pt x="1622" y="1069"/>
                    <a:pt x="1619" y="1084"/>
                    <a:pt x="1620" y="1096"/>
                  </a:cubicBezTo>
                  <a:cubicBezTo>
                    <a:pt x="1620" y="1105"/>
                    <a:pt x="1613" y="1116"/>
                    <a:pt x="1606" y="1119"/>
                  </a:cubicBezTo>
                  <a:cubicBezTo>
                    <a:pt x="1602" y="1121"/>
                    <a:pt x="1594" y="1123"/>
                    <a:pt x="1590" y="1126"/>
                  </a:cubicBezTo>
                  <a:cubicBezTo>
                    <a:pt x="1587" y="1131"/>
                    <a:pt x="1583" y="1136"/>
                    <a:pt x="1579" y="1140"/>
                  </a:cubicBezTo>
                  <a:cubicBezTo>
                    <a:pt x="1575" y="1144"/>
                    <a:pt x="1571" y="1146"/>
                    <a:pt x="1573" y="1151"/>
                  </a:cubicBezTo>
                  <a:cubicBezTo>
                    <a:pt x="1575" y="1155"/>
                    <a:pt x="1580" y="1163"/>
                    <a:pt x="1580" y="1167"/>
                  </a:cubicBezTo>
                  <a:cubicBezTo>
                    <a:pt x="1579" y="1171"/>
                    <a:pt x="1580" y="1182"/>
                    <a:pt x="1577" y="1186"/>
                  </a:cubicBezTo>
                  <a:cubicBezTo>
                    <a:pt x="1575" y="1189"/>
                    <a:pt x="1566" y="1191"/>
                    <a:pt x="1562" y="1193"/>
                  </a:cubicBezTo>
                  <a:cubicBezTo>
                    <a:pt x="1557" y="1196"/>
                    <a:pt x="1558" y="1198"/>
                    <a:pt x="1557" y="1205"/>
                  </a:cubicBezTo>
                  <a:cubicBezTo>
                    <a:pt x="1557" y="1209"/>
                    <a:pt x="1558" y="1218"/>
                    <a:pt x="1555" y="1221"/>
                  </a:cubicBezTo>
                  <a:cubicBezTo>
                    <a:pt x="1549" y="1231"/>
                    <a:pt x="1543" y="1242"/>
                    <a:pt x="1535" y="1250"/>
                  </a:cubicBezTo>
                  <a:cubicBezTo>
                    <a:pt x="1531" y="1254"/>
                    <a:pt x="1526" y="1258"/>
                    <a:pt x="1522" y="1262"/>
                  </a:cubicBezTo>
                  <a:cubicBezTo>
                    <a:pt x="1519" y="1264"/>
                    <a:pt x="1514" y="1270"/>
                    <a:pt x="1511" y="1271"/>
                  </a:cubicBezTo>
                  <a:cubicBezTo>
                    <a:pt x="1499" y="1273"/>
                    <a:pt x="1488" y="1276"/>
                    <a:pt x="1476" y="1278"/>
                  </a:cubicBezTo>
                  <a:cubicBezTo>
                    <a:pt x="1471" y="1279"/>
                    <a:pt x="1465" y="1280"/>
                    <a:pt x="1460" y="1282"/>
                  </a:cubicBezTo>
                  <a:cubicBezTo>
                    <a:pt x="1457" y="1282"/>
                    <a:pt x="1452" y="1275"/>
                    <a:pt x="1450" y="1274"/>
                  </a:cubicBezTo>
                  <a:cubicBezTo>
                    <a:pt x="1444" y="1268"/>
                    <a:pt x="1444" y="1268"/>
                    <a:pt x="1445" y="1259"/>
                  </a:cubicBezTo>
                  <a:cubicBezTo>
                    <a:pt x="1445" y="1255"/>
                    <a:pt x="1441" y="1249"/>
                    <a:pt x="1440" y="1246"/>
                  </a:cubicBezTo>
                  <a:cubicBezTo>
                    <a:pt x="1437" y="1239"/>
                    <a:pt x="1434" y="1232"/>
                    <a:pt x="1432" y="1225"/>
                  </a:cubicBezTo>
                  <a:cubicBezTo>
                    <a:pt x="1430" y="1221"/>
                    <a:pt x="1425" y="1218"/>
                    <a:pt x="1422" y="1215"/>
                  </a:cubicBezTo>
                  <a:cubicBezTo>
                    <a:pt x="1420" y="1213"/>
                    <a:pt x="1420" y="1204"/>
                    <a:pt x="1420" y="1201"/>
                  </a:cubicBezTo>
                  <a:cubicBezTo>
                    <a:pt x="1418" y="1193"/>
                    <a:pt x="1417" y="1185"/>
                    <a:pt x="1416" y="1178"/>
                  </a:cubicBezTo>
                  <a:cubicBezTo>
                    <a:pt x="1415" y="1167"/>
                    <a:pt x="1409" y="1159"/>
                    <a:pt x="1405" y="1150"/>
                  </a:cubicBezTo>
                  <a:cubicBezTo>
                    <a:pt x="1402" y="1143"/>
                    <a:pt x="1399" y="1137"/>
                    <a:pt x="1396" y="1131"/>
                  </a:cubicBezTo>
                  <a:cubicBezTo>
                    <a:pt x="1394" y="1129"/>
                    <a:pt x="1396" y="1124"/>
                    <a:pt x="1397" y="1121"/>
                  </a:cubicBezTo>
                  <a:cubicBezTo>
                    <a:pt x="1399" y="1107"/>
                    <a:pt x="1399" y="1095"/>
                    <a:pt x="1405" y="1083"/>
                  </a:cubicBezTo>
                  <a:cubicBezTo>
                    <a:pt x="1412" y="1072"/>
                    <a:pt x="1408" y="1063"/>
                    <a:pt x="1405" y="1052"/>
                  </a:cubicBezTo>
                  <a:cubicBezTo>
                    <a:pt x="1402" y="1039"/>
                    <a:pt x="1399" y="1027"/>
                    <a:pt x="1396" y="1015"/>
                  </a:cubicBezTo>
                  <a:cubicBezTo>
                    <a:pt x="1395" y="1011"/>
                    <a:pt x="1390" y="1006"/>
                    <a:pt x="1388" y="1003"/>
                  </a:cubicBezTo>
                  <a:cubicBezTo>
                    <a:pt x="1384" y="998"/>
                    <a:pt x="1380" y="992"/>
                    <a:pt x="1376" y="986"/>
                  </a:cubicBezTo>
                  <a:cubicBezTo>
                    <a:pt x="1373" y="983"/>
                    <a:pt x="1375" y="979"/>
                    <a:pt x="1375" y="976"/>
                  </a:cubicBezTo>
                  <a:cubicBezTo>
                    <a:pt x="1376" y="968"/>
                    <a:pt x="1377" y="960"/>
                    <a:pt x="1378" y="952"/>
                  </a:cubicBezTo>
                  <a:cubicBezTo>
                    <a:pt x="1379" y="946"/>
                    <a:pt x="1379" y="945"/>
                    <a:pt x="1375" y="940"/>
                  </a:cubicBezTo>
                  <a:cubicBezTo>
                    <a:pt x="1371" y="934"/>
                    <a:pt x="1371" y="933"/>
                    <a:pt x="1364" y="934"/>
                  </a:cubicBezTo>
                  <a:cubicBezTo>
                    <a:pt x="1360" y="934"/>
                    <a:pt x="1352" y="937"/>
                    <a:pt x="1350" y="933"/>
                  </a:cubicBezTo>
                  <a:cubicBezTo>
                    <a:pt x="1345" y="928"/>
                    <a:pt x="1341" y="923"/>
                    <a:pt x="1337" y="918"/>
                  </a:cubicBezTo>
                  <a:cubicBezTo>
                    <a:pt x="1336" y="916"/>
                    <a:pt x="1311" y="920"/>
                    <a:pt x="1308" y="921"/>
                  </a:cubicBezTo>
                  <a:cubicBezTo>
                    <a:pt x="1302" y="924"/>
                    <a:pt x="1296" y="927"/>
                    <a:pt x="1290" y="930"/>
                  </a:cubicBezTo>
                  <a:cubicBezTo>
                    <a:pt x="1286" y="933"/>
                    <a:pt x="1284" y="932"/>
                    <a:pt x="1279" y="930"/>
                  </a:cubicBezTo>
                  <a:cubicBezTo>
                    <a:pt x="1273" y="929"/>
                    <a:pt x="1270" y="927"/>
                    <a:pt x="1265" y="929"/>
                  </a:cubicBezTo>
                  <a:cubicBezTo>
                    <a:pt x="1259" y="931"/>
                    <a:pt x="1252" y="934"/>
                    <a:pt x="1246" y="936"/>
                  </a:cubicBezTo>
                  <a:cubicBezTo>
                    <a:pt x="1243" y="937"/>
                    <a:pt x="1239" y="933"/>
                    <a:pt x="1237" y="931"/>
                  </a:cubicBezTo>
                  <a:cubicBezTo>
                    <a:pt x="1231" y="926"/>
                    <a:pt x="1224" y="922"/>
                    <a:pt x="1218" y="918"/>
                  </a:cubicBezTo>
                  <a:cubicBezTo>
                    <a:pt x="1211" y="912"/>
                    <a:pt x="1207" y="909"/>
                    <a:pt x="1202" y="901"/>
                  </a:cubicBezTo>
                  <a:cubicBezTo>
                    <a:pt x="1194" y="887"/>
                    <a:pt x="1186" y="874"/>
                    <a:pt x="1178" y="860"/>
                  </a:cubicBezTo>
                  <a:cubicBezTo>
                    <a:pt x="1176" y="856"/>
                    <a:pt x="1173" y="851"/>
                    <a:pt x="1171" y="847"/>
                  </a:cubicBezTo>
                  <a:cubicBezTo>
                    <a:pt x="1170" y="845"/>
                    <a:pt x="1174" y="837"/>
                    <a:pt x="1175" y="835"/>
                  </a:cubicBezTo>
                  <a:cubicBezTo>
                    <a:pt x="1176" y="832"/>
                    <a:pt x="1180" y="825"/>
                    <a:pt x="1179" y="821"/>
                  </a:cubicBezTo>
                  <a:cubicBezTo>
                    <a:pt x="1178" y="815"/>
                    <a:pt x="1176" y="808"/>
                    <a:pt x="1175" y="802"/>
                  </a:cubicBezTo>
                  <a:cubicBezTo>
                    <a:pt x="1174" y="797"/>
                    <a:pt x="1171" y="789"/>
                    <a:pt x="1171" y="785"/>
                  </a:cubicBezTo>
                  <a:cubicBezTo>
                    <a:pt x="1171" y="782"/>
                    <a:pt x="1175" y="778"/>
                    <a:pt x="1176" y="776"/>
                  </a:cubicBezTo>
                  <a:cubicBezTo>
                    <a:pt x="1184" y="762"/>
                    <a:pt x="1191" y="749"/>
                    <a:pt x="1199" y="735"/>
                  </a:cubicBezTo>
                  <a:cubicBezTo>
                    <a:pt x="1204" y="725"/>
                    <a:pt x="1210" y="723"/>
                    <a:pt x="1219" y="717"/>
                  </a:cubicBezTo>
                  <a:cubicBezTo>
                    <a:pt x="1224" y="714"/>
                    <a:pt x="1226" y="714"/>
                    <a:pt x="1227" y="708"/>
                  </a:cubicBezTo>
                  <a:cubicBezTo>
                    <a:pt x="1228" y="701"/>
                    <a:pt x="1229" y="694"/>
                    <a:pt x="1230" y="686"/>
                  </a:cubicBezTo>
                  <a:cubicBezTo>
                    <a:pt x="1232" y="678"/>
                    <a:pt x="1249" y="676"/>
                    <a:pt x="1252" y="668"/>
                  </a:cubicBezTo>
                  <a:cubicBezTo>
                    <a:pt x="1254" y="662"/>
                    <a:pt x="1255" y="654"/>
                    <a:pt x="1261" y="653"/>
                  </a:cubicBezTo>
                  <a:cubicBezTo>
                    <a:pt x="1263" y="652"/>
                    <a:pt x="1267" y="660"/>
                    <a:pt x="1271" y="659"/>
                  </a:cubicBezTo>
                  <a:cubicBezTo>
                    <a:pt x="1274" y="659"/>
                    <a:pt x="1278" y="656"/>
                    <a:pt x="1280" y="657"/>
                  </a:cubicBezTo>
                  <a:cubicBezTo>
                    <a:pt x="1281" y="658"/>
                    <a:pt x="1286" y="661"/>
                    <a:pt x="1287" y="661"/>
                  </a:cubicBezTo>
                  <a:cubicBezTo>
                    <a:pt x="1291" y="658"/>
                    <a:pt x="1296" y="655"/>
                    <a:pt x="1301" y="652"/>
                  </a:cubicBezTo>
                  <a:cubicBezTo>
                    <a:pt x="1309" y="648"/>
                    <a:pt x="1320" y="645"/>
                    <a:pt x="1330" y="643"/>
                  </a:cubicBezTo>
                  <a:cubicBezTo>
                    <a:pt x="1332" y="643"/>
                    <a:pt x="1336" y="642"/>
                    <a:pt x="1339" y="642"/>
                  </a:cubicBezTo>
                  <a:cubicBezTo>
                    <a:pt x="1341" y="643"/>
                    <a:pt x="1344" y="645"/>
                    <a:pt x="1346" y="645"/>
                  </a:cubicBezTo>
                  <a:cubicBezTo>
                    <a:pt x="1348" y="645"/>
                    <a:pt x="1351" y="642"/>
                    <a:pt x="1353" y="642"/>
                  </a:cubicBezTo>
                  <a:cubicBezTo>
                    <a:pt x="1355" y="641"/>
                    <a:pt x="1357" y="642"/>
                    <a:pt x="1359" y="642"/>
                  </a:cubicBezTo>
                  <a:cubicBezTo>
                    <a:pt x="1366" y="642"/>
                    <a:pt x="1370" y="643"/>
                    <a:pt x="1376" y="640"/>
                  </a:cubicBezTo>
                  <a:cubicBezTo>
                    <a:pt x="1380" y="637"/>
                    <a:pt x="1384" y="641"/>
                    <a:pt x="1389" y="643"/>
                  </a:cubicBezTo>
                  <a:cubicBezTo>
                    <a:pt x="1386" y="650"/>
                    <a:pt x="1385" y="651"/>
                    <a:pt x="1389" y="658"/>
                  </a:cubicBezTo>
                  <a:cubicBezTo>
                    <a:pt x="1391" y="661"/>
                    <a:pt x="1384" y="666"/>
                    <a:pt x="1381" y="669"/>
                  </a:cubicBezTo>
                  <a:cubicBezTo>
                    <a:pt x="1385" y="672"/>
                    <a:pt x="1390" y="678"/>
                    <a:pt x="1394" y="679"/>
                  </a:cubicBezTo>
                  <a:cubicBezTo>
                    <a:pt x="1402" y="682"/>
                    <a:pt x="1410" y="684"/>
                    <a:pt x="1418" y="686"/>
                  </a:cubicBezTo>
                  <a:cubicBezTo>
                    <a:pt x="1425" y="687"/>
                    <a:pt x="1423" y="694"/>
                    <a:pt x="1429" y="697"/>
                  </a:cubicBezTo>
                  <a:cubicBezTo>
                    <a:pt x="1434" y="699"/>
                    <a:pt x="1439" y="698"/>
                    <a:pt x="1444" y="702"/>
                  </a:cubicBezTo>
                  <a:cubicBezTo>
                    <a:pt x="1451" y="707"/>
                    <a:pt x="1455" y="708"/>
                    <a:pt x="1460" y="699"/>
                  </a:cubicBezTo>
                  <a:cubicBezTo>
                    <a:pt x="1461" y="697"/>
                    <a:pt x="1457" y="694"/>
                    <a:pt x="1458" y="692"/>
                  </a:cubicBezTo>
                  <a:cubicBezTo>
                    <a:pt x="1459" y="690"/>
                    <a:pt x="1461" y="685"/>
                    <a:pt x="1463" y="685"/>
                  </a:cubicBezTo>
                  <a:cubicBezTo>
                    <a:pt x="1470" y="683"/>
                    <a:pt x="1474" y="681"/>
                    <a:pt x="1482" y="684"/>
                  </a:cubicBezTo>
                  <a:cubicBezTo>
                    <a:pt x="1484" y="684"/>
                    <a:pt x="1482" y="688"/>
                    <a:pt x="1484" y="688"/>
                  </a:cubicBezTo>
                  <a:cubicBezTo>
                    <a:pt x="1488" y="689"/>
                    <a:pt x="1492" y="690"/>
                    <a:pt x="1495" y="690"/>
                  </a:cubicBezTo>
                  <a:cubicBezTo>
                    <a:pt x="1498" y="691"/>
                    <a:pt x="1498" y="692"/>
                    <a:pt x="1500" y="695"/>
                  </a:cubicBezTo>
                  <a:cubicBezTo>
                    <a:pt x="1501" y="697"/>
                    <a:pt x="1503" y="693"/>
                    <a:pt x="1505" y="694"/>
                  </a:cubicBezTo>
                  <a:cubicBezTo>
                    <a:pt x="1510" y="696"/>
                    <a:pt x="1516" y="697"/>
                    <a:pt x="1522" y="699"/>
                  </a:cubicBezTo>
                  <a:cubicBezTo>
                    <a:pt x="1528" y="701"/>
                    <a:pt x="1529" y="701"/>
                    <a:pt x="1535" y="698"/>
                  </a:cubicBezTo>
                  <a:cubicBezTo>
                    <a:pt x="1542" y="695"/>
                    <a:pt x="1543" y="694"/>
                    <a:pt x="1549" y="697"/>
                  </a:cubicBezTo>
                  <a:cubicBezTo>
                    <a:pt x="1557" y="701"/>
                    <a:pt x="1569" y="699"/>
                    <a:pt x="1573" y="689"/>
                  </a:cubicBezTo>
                  <a:cubicBezTo>
                    <a:pt x="1575" y="683"/>
                    <a:pt x="1586" y="664"/>
                    <a:pt x="1582" y="658"/>
                  </a:cubicBezTo>
                  <a:cubicBezTo>
                    <a:pt x="1579" y="654"/>
                    <a:pt x="1585" y="645"/>
                    <a:pt x="1584" y="643"/>
                  </a:cubicBezTo>
                  <a:cubicBezTo>
                    <a:pt x="1582" y="642"/>
                    <a:pt x="1580" y="644"/>
                    <a:pt x="1579" y="645"/>
                  </a:cubicBezTo>
                  <a:cubicBezTo>
                    <a:pt x="1577" y="647"/>
                    <a:pt x="1575" y="643"/>
                    <a:pt x="1573" y="644"/>
                  </a:cubicBezTo>
                  <a:cubicBezTo>
                    <a:pt x="1571" y="644"/>
                    <a:pt x="1569" y="649"/>
                    <a:pt x="1567" y="650"/>
                  </a:cubicBezTo>
                  <a:cubicBezTo>
                    <a:pt x="1565" y="651"/>
                    <a:pt x="1561" y="650"/>
                    <a:pt x="1559" y="650"/>
                  </a:cubicBezTo>
                  <a:cubicBezTo>
                    <a:pt x="1554" y="650"/>
                    <a:pt x="1552" y="645"/>
                    <a:pt x="1547" y="644"/>
                  </a:cubicBezTo>
                  <a:cubicBezTo>
                    <a:pt x="1544" y="644"/>
                    <a:pt x="1541" y="642"/>
                    <a:pt x="1540" y="645"/>
                  </a:cubicBezTo>
                  <a:cubicBezTo>
                    <a:pt x="1539" y="649"/>
                    <a:pt x="1539" y="649"/>
                    <a:pt x="1535" y="650"/>
                  </a:cubicBezTo>
                  <a:cubicBezTo>
                    <a:pt x="1531" y="651"/>
                    <a:pt x="1525" y="645"/>
                    <a:pt x="1522" y="643"/>
                  </a:cubicBezTo>
                  <a:cubicBezTo>
                    <a:pt x="1516" y="640"/>
                    <a:pt x="1506" y="624"/>
                    <a:pt x="1512" y="617"/>
                  </a:cubicBezTo>
                  <a:cubicBezTo>
                    <a:pt x="1510" y="617"/>
                    <a:pt x="1508" y="617"/>
                    <a:pt x="1506" y="617"/>
                  </a:cubicBezTo>
                  <a:cubicBezTo>
                    <a:pt x="1505" y="610"/>
                    <a:pt x="1514" y="609"/>
                    <a:pt x="1518" y="609"/>
                  </a:cubicBezTo>
                  <a:cubicBezTo>
                    <a:pt x="1525" y="608"/>
                    <a:pt x="1529" y="608"/>
                    <a:pt x="1535" y="605"/>
                  </a:cubicBezTo>
                  <a:cubicBezTo>
                    <a:pt x="1533" y="604"/>
                    <a:pt x="1531" y="603"/>
                    <a:pt x="1529" y="602"/>
                  </a:cubicBezTo>
                  <a:cubicBezTo>
                    <a:pt x="1530" y="598"/>
                    <a:pt x="1537" y="600"/>
                    <a:pt x="1541" y="600"/>
                  </a:cubicBezTo>
                  <a:cubicBezTo>
                    <a:pt x="1547" y="601"/>
                    <a:pt x="1547" y="599"/>
                    <a:pt x="1552" y="596"/>
                  </a:cubicBezTo>
                  <a:cubicBezTo>
                    <a:pt x="1555" y="594"/>
                    <a:pt x="1559" y="591"/>
                    <a:pt x="1563" y="591"/>
                  </a:cubicBezTo>
                  <a:cubicBezTo>
                    <a:pt x="1568" y="592"/>
                    <a:pt x="1572" y="593"/>
                    <a:pt x="1577" y="591"/>
                  </a:cubicBezTo>
                  <a:cubicBezTo>
                    <a:pt x="1576" y="593"/>
                    <a:pt x="1578" y="595"/>
                    <a:pt x="1580" y="596"/>
                  </a:cubicBezTo>
                  <a:cubicBezTo>
                    <a:pt x="1583" y="597"/>
                    <a:pt x="1582" y="593"/>
                    <a:pt x="1585" y="598"/>
                  </a:cubicBezTo>
                  <a:cubicBezTo>
                    <a:pt x="1586" y="599"/>
                    <a:pt x="1595" y="601"/>
                    <a:pt x="1598" y="602"/>
                  </a:cubicBezTo>
                  <a:cubicBezTo>
                    <a:pt x="1603" y="604"/>
                    <a:pt x="1606" y="601"/>
                    <a:pt x="1611" y="601"/>
                  </a:cubicBezTo>
                  <a:cubicBezTo>
                    <a:pt x="1617" y="602"/>
                    <a:pt x="1621" y="600"/>
                    <a:pt x="1625" y="597"/>
                  </a:cubicBezTo>
                  <a:cubicBezTo>
                    <a:pt x="1629" y="595"/>
                    <a:pt x="1627" y="588"/>
                    <a:pt x="1625" y="585"/>
                  </a:cubicBezTo>
                  <a:cubicBezTo>
                    <a:pt x="1621" y="581"/>
                    <a:pt x="1617" y="580"/>
                    <a:pt x="1613" y="576"/>
                  </a:cubicBezTo>
                  <a:cubicBezTo>
                    <a:pt x="1609" y="573"/>
                    <a:pt x="1606" y="568"/>
                    <a:pt x="1600" y="567"/>
                  </a:cubicBezTo>
                  <a:cubicBezTo>
                    <a:pt x="1600" y="567"/>
                    <a:pt x="1595" y="564"/>
                    <a:pt x="1595" y="564"/>
                  </a:cubicBezTo>
                  <a:cubicBezTo>
                    <a:pt x="1592" y="562"/>
                    <a:pt x="1590" y="560"/>
                    <a:pt x="1588" y="559"/>
                  </a:cubicBezTo>
                  <a:cubicBezTo>
                    <a:pt x="1589" y="558"/>
                    <a:pt x="1590" y="556"/>
                    <a:pt x="1590" y="556"/>
                  </a:cubicBezTo>
                  <a:cubicBezTo>
                    <a:pt x="1592" y="557"/>
                    <a:pt x="1594" y="557"/>
                    <a:pt x="1596" y="558"/>
                  </a:cubicBezTo>
                  <a:cubicBezTo>
                    <a:pt x="1594" y="551"/>
                    <a:pt x="1598" y="549"/>
                    <a:pt x="1603" y="549"/>
                  </a:cubicBezTo>
                  <a:cubicBezTo>
                    <a:pt x="1601" y="547"/>
                    <a:pt x="1598" y="546"/>
                    <a:pt x="1597" y="543"/>
                  </a:cubicBezTo>
                  <a:cubicBezTo>
                    <a:pt x="1599" y="543"/>
                    <a:pt x="1601" y="543"/>
                    <a:pt x="1603" y="543"/>
                  </a:cubicBezTo>
                  <a:cubicBezTo>
                    <a:pt x="1601" y="538"/>
                    <a:pt x="1607" y="542"/>
                    <a:pt x="1608" y="539"/>
                  </a:cubicBezTo>
                  <a:cubicBezTo>
                    <a:pt x="1609" y="535"/>
                    <a:pt x="1604" y="537"/>
                    <a:pt x="1603" y="537"/>
                  </a:cubicBezTo>
                  <a:cubicBezTo>
                    <a:pt x="1598" y="538"/>
                    <a:pt x="1592" y="538"/>
                    <a:pt x="1589" y="543"/>
                  </a:cubicBezTo>
                  <a:cubicBezTo>
                    <a:pt x="1589" y="542"/>
                    <a:pt x="1589" y="542"/>
                    <a:pt x="1589" y="541"/>
                  </a:cubicBezTo>
                  <a:cubicBezTo>
                    <a:pt x="1583" y="542"/>
                    <a:pt x="1581" y="543"/>
                    <a:pt x="1577" y="547"/>
                  </a:cubicBezTo>
                  <a:cubicBezTo>
                    <a:pt x="1577" y="547"/>
                    <a:pt x="1577" y="546"/>
                    <a:pt x="1578" y="545"/>
                  </a:cubicBezTo>
                  <a:cubicBezTo>
                    <a:pt x="1572" y="545"/>
                    <a:pt x="1575" y="552"/>
                    <a:pt x="1577" y="555"/>
                  </a:cubicBezTo>
                  <a:cubicBezTo>
                    <a:pt x="1580" y="558"/>
                    <a:pt x="1584" y="556"/>
                    <a:pt x="1589" y="556"/>
                  </a:cubicBezTo>
                  <a:cubicBezTo>
                    <a:pt x="1586" y="562"/>
                    <a:pt x="1582" y="558"/>
                    <a:pt x="1578" y="560"/>
                  </a:cubicBezTo>
                  <a:cubicBezTo>
                    <a:pt x="1574" y="562"/>
                    <a:pt x="1567" y="569"/>
                    <a:pt x="1563" y="565"/>
                  </a:cubicBezTo>
                  <a:cubicBezTo>
                    <a:pt x="1565" y="558"/>
                    <a:pt x="1562" y="559"/>
                    <a:pt x="1556" y="556"/>
                  </a:cubicBezTo>
                  <a:cubicBezTo>
                    <a:pt x="1559" y="555"/>
                    <a:pt x="1570" y="551"/>
                    <a:pt x="1563" y="548"/>
                  </a:cubicBezTo>
                  <a:cubicBezTo>
                    <a:pt x="1560" y="547"/>
                    <a:pt x="1557" y="548"/>
                    <a:pt x="1555" y="548"/>
                  </a:cubicBezTo>
                  <a:cubicBezTo>
                    <a:pt x="1553" y="548"/>
                    <a:pt x="1551" y="545"/>
                    <a:pt x="1549" y="544"/>
                  </a:cubicBezTo>
                  <a:cubicBezTo>
                    <a:pt x="1552" y="544"/>
                    <a:pt x="1556" y="546"/>
                    <a:pt x="1558" y="543"/>
                  </a:cubicBezTo>
                  <a:cubicBezTo>
                    <a:pt x="1555" y="544"/>
                    <a:pt x="1546" y="540"/>
                    <a:pt x="1544" y="543"/>
                  </a:cubicBezTo>
                  <a:cubicBezTo>
                    <a:pt x="1542" y="545"/>
                    <a:pt x="1535" y="550"/>
                    <a:pt x="1535" y="554"/>
                  </a:cubicBezTo>
                  <a:cubicBezTo>
                    <a:pt x="1534" y="556"/>
                    <a:pt x="1534" y="560"/>
                    <a:pt x="1533" y="562"/>
                  </a:cubicBezTo>
                  <a:cubicBezTo>
                    <a:pt x="1532" y="563"/>
                    <a:pt x="1528" y="563"/>
                    <a:pt x="1528" y="565"/>
                  </a:cubicBezTo>
                  <a:cubicBezTo>
                    <a:pt x="1526" y="571"/>
                    <a:pt x="1527" y="576"/>
                    <a:pt x="1522" y="579"/>
                  </a:cubicBezTo>
                  <a:cubicBezTo>
                    <a:pt x="1517" y="582"/>
                    <a:pt x="1518" y="588"/>
                    <a:pt x="1520" y="593"/>
                  </a:cubicBezTo>
                  <a:cubicBezTo>
                    <a:pt x="1522" y="595"/>
                    <a:pt x="1530" y="599"/>
                    <a:pt x="1529" y="600"/>
                  </a:cubicBezTo>
                  <a:cubicBezTo>
                    <a:pt x="1528" y="604"/>
                    <a:pt x="1521" y="599"/>
                    <a:pt x="1518" y="602"/>
                  </a:cubicBezTo>
                  <a:cubicBezTo>
                    <a:pt x="1514" y="605"/>
                    <a:pt x="1510" y="609"/>
                    <a:pt x="1507" y="613"/>
                  </a:cubicBezTo>
                  <a:cubicBezTo>
                    <a:pt x="1506" y="608"/>
                    <a:pt x="1508" y="608"/>
                    <a:pt x="1511" y="606"/>
                  </a:cubicBezTo>
                  <a:cubicBezTo>
                    <a:pt x="1509" y="605"/>
                    <a:pt x="1507" y="605"/>
                    <a:pt x="1504" y="604"/>
                  </a:cubicBezTo>
                  <a:cubicBezTo>
                    <a:pt x="1500" y="602"/>
                    <a:pt x="1498" y="603"/>
                    <a:pt x="1494" y="602"/>
                  </a:cubicBezTo>
                  <a:cubicBezTo>
                    <a:pt x="1492" y="602"/>
                    <a:pt x="1490" y="603"/>
                    <a:pt x="1488" y="604"/>
                  </a:cubicBezTo>
                  <a:cubicBezTo>
                    <a:pt x="1487" y="605"/>
                    <a:pt x="1489" y="608"/>
                    <a:pt x="1488" y="608"/>
                  </a:cubicBezTo>
                  <a:cubicBezTo>
                    <a:pt x="1485" y="611"/>
                    <a:pt x="1483" y="609"/>
                    <a:pt x="1480" y="607"/>
                  </a:cubicBezTo>
                  <a:cubicBezTo>
                    <a:pt x="1477" y="610"/>
                    <a:pt x="1480" y="613"/>
                    <a:pt x="1482" y="616"/>
                  </a:cubicBezTo>
                  <a:cubicBezTo>
                    <a:pt x="1485" y="621"/>
                    <a:pt x="1485" y="620"/>
                    <a:pt x="1481" y="624"/>
                  </a:cubicBezTo>
                  <a:cubicBezTo>
                    <a:pt x="1486" y="627"/>
                    <a:pt x="1491" y="629"/>
                    <a:pt x="1490" y="636"/>
                  </a:cubicBezTo>
                  <a:cubicBezTo>
                    <a:pt x="1487" y="633"/>
                    <a:pt x="1485" y="631"/>
                    <a:pt x="1482" y="634"/>
                  </a:cubicBezTo>
                  <a:cubicBezTo>
                    <a:pt x="1486" y="635"/>
                    <a:pt x="1486" y="638"/>
                    <a:pt x="1484" y="640"/>
                  </a:cubicBezTo>
                  <a:cubicBezTo>
                    <a:pt x="1481" y="642"/>
                    <a:pt x="1482" y="643"/>
                    <a:pt x="1483" y="647"/>
                  </a:cubicBezTo>
                  <a:cubicBezTo>
                    <a:pt x="1480" y="646"/>
                    <a:pt x="1478" y="647"/>
                    <a:pt x="1476" y="643"/>
                  </a:cubicBezTo>
                  <a:cubicBezTo>
                    <a:pt x="1475" y="640"/>
                    <a:pt x="1473" y="641"/>
                    <a:pt x="1471" y="643"/>
                  </a:cubicBezTo>
                  <a:cubicBezTo>
                    <a:pt x="1469" y="635"/>
                    <a:pt x="1467" y="634"/>
                    <a:pt x="1473" y="629"/>
                  </a:cubicBezTo>
                  <a:cubicBezTo>
                    <a:pt x="1467" y="629"/>
                    <a:pt x="1467" y="628"/>
                    <a:pt x="1464" y="622"/>
                  </a:cubicBezTo>
                  <a:cubicBezTo>
                    <a:pt x="1461" y="619"/>
                    <a:pt x="1460" y="614"/>
                    <a:pt x="1457" y="612"/>
                  </a:cubicBezTo>
                  <a:cubicBezTo>
                    <a:pt x="1452" y="608"/>
                    <a:pt x="1454" y="605"/>
                    <a:pt x="1455" y="598"/>
                  </a:cubicBezTo>
                  <a:cubicBezTo>
                    <a:pt x="1455" y="592"/>
                    <a:pt x="1453" y="592"/>
                    <a:pt x="1449" y="588"/>
                  </a:cubicBezTo>
                  <a:cubicBezTo>
                    <a:pt x="1443" y="584"/>
                    <a:pt x="1436" y="577"/>
                    <a:pt x="1428" y="576"/>
                  </a:cubicBezTo>
                  <a:cubicBezTo>
                    <a:pt x="1426" y="576"/>
                    <a:pt x="1422" y="570"/>
                    <a:pt x="1421" y="568"/>
                  </a:cubicBezTo>
                  <a:cubicBezTo>
                    <a:pt x="1420" y="562"/>
                    <a:pt x="1419" y="560"/>
                    <a:pt x="1415" y="557"/>
                  </a:cubicBezTo>
                  <a:cubicBezTo>
                    <a:pt x="1412" y="563"/>
                    <a:pt x="1410" y="560"/>
                    <a:pt x="1409" y="555"/>
                  </a:cubicBezTo>
                  <a:cubicBezTo>
                    <a:pt x="1408" y="551"/>
                    <a:pt x="1409" y="552"/>
                    <a:pt x="1404" y="553"/>
                  </a:cubicBezTo>
                  <a:cubicBezTo>
                    <a:pt x="1400" y="555"/>
                    <a:pt x="1397" y="555"/>
                    <a:pt x="1400" y="561"/>
                  </a:cubicBezTo>
                  <a:cubicBezTo>
                    <a:pt x="1401" y="562"/>
                    <a:pt x="1397" y="567"/>
                    <a:pt x="1401" y="569"/>
                  </a:cubicBezTo>
                  <a:cubicBezTo>
                    <a:pt x="1403" y="572"/>
                    <a:pt x="1408" y="574"/>
                    <a:pt x="1410" y="577"/>
                  </a:cubicBezTo>
                  <a:cubicBezTo>
                    <a:pt x="1412" y="580"/>
                    <a:pt x="1412" y="584"/>
                    <a:pt x="1415" y="587"/>
                  </a:cubicBezTo>
                  <a:cubicBezTo>
                    <a:pt x="1418" y="590"/>
                    <a:pt x="1420" y="592"/>
                    <a:pt x="1424" y="592"/>
                  </a:cubicBezTo>
                  <a:cubicBezTo>
                    <a:pt x="1427" y="592"/>
                    <a:pt x="1432" y="592"/>
                    <a:pt x="1427" y="596"/>
                  </a:cubicBezTo>
                  <a:cubicBezTo>
                    <a:pt x="1431" y="599"/>
                    <a:pt x="1451" y="607"/>
                    <a:pt x="1446" y="614"/>
                  </a:cubicBezTo>
                  <a:cubicBezTo>
                    <a:pt x="1444" y="613"/>
                    <a:pt x="1438" y="605"/>
                    <a:pt x="1436" y="607"/>
                  </a:cubicBezTo>
                  <a:cubicBezTo>
                    <a:pt x="1433" y="609"/>
                    <a:pt x="1433" y="610"/>
                    <a:pt x="1432" y="613"/>
                  </a:cubicBezTo>
                  <a:cubicBezTo>
                    <a:pt x="1432" y="616"/>
                    <a:pt x="1434" y="616"/>
                    <a:pt x="1436" y="617"/>
                  </a:cubicBezTo>
                  <a:cubicBezTo>
                    <a:pt x="1441" y="622"/>
                    <a:pt x="1432" y="623"/>
                    <a:pt x="1432" y="626"/>
                  </a:cubicBezTo>
                  <a:cubicBezTo>
                    <a:pt x="1433" y="630"/>
                    <a:pt x="1425" y="636"/>
                    <a:pt x="1425" y="630"/>
                  </a:cubicBezTo>
                  <a:cubicBezTo>
                    <a:pt x="1421" y="632"/>
                    <a:pt x="1420" y="637"/>
                    <a:pt x="1422" y="641"/>
                  </a:cubicBezTo>
                  <a:cubicBezTo>
                    <a:pt x="1424" y="645"/>
                    <a:pt x="1416" y="646"/>
                    <a:pt x="1415" y="643"/>
                  </a:cubicBezTo>
                  <a:cubicBezTo>
                    <a:pt x="1414" y="637"/>
                    <a:pt x="1395" y="638"/>
                    <a:pt x="1402" y="630"/>
                  </a:cubicBezTo>
                  <a:cubicBezTo>
                    <a:pt x="1403" y="631"/>
                    <a:pt x="1414" y="632"/>
                    <a:pt x="1416" y="631"/>
                  </a:cubicBezTo>
                  <a:cubicBezTo>
                    <a:pt x="1419" y="631"/>
                    <a:pt x="1423" y="631"/>
                    <a:pt x="1426" y="629"/>
                  </a:cubicBezTo>
                  <a:cubicBezTo>
                    <a:pt x="1428" y="628"/>
                    <a:pt x="1426" y="626"/>
                    <a:pt x="1429" y="624"/>
                  </a:cubicBezTo>
                  <a:cubicBezTo>
                    <a:pt x="1430" y="624"/>
                    <a:pt x="1426" y="612"/>
                    <a:pt x="1425" y="612"/>
                  </a:cubicBezTo>
                  <a:cubicBezTo>
                    <a:pt x="1423" y="611"/>
                    <a:pt x="1419" y="611"/>
                    <a:pt x="1420" y="609"/>
                  </a:cubicBezTo>
                  <a:cubicBezTo>
                    <a:pt x="1420" y="606"/>
                    <a:pt x="1417" y="605"/>
                    <a:pt x="1415" y="606"/>
                  </a:cubicBezTo>
                  <a:cubicBezTo>
                    <a:pt x="1415" y="603"/>
                    <a:pt x="1410" y="599"/>
                    <a:pt x="1408" y="599"/>
                  </a:cubicBezTo>
                  <a:cubicBezTo>
                    <a:pt x="1404" y="600"/>
                    <a:pt x="1401" y="596"/>
                    <a:pt x="1398" y="593"/>
                  </a:cubicBezTo>
                  <a:cubicBezTo>
                    <a:pt x="1393" y="588"/>
                    <a:pt x="1386" y="585"/>
                    <a:pt x="1385" y="579"/>
                  </a:cubicBezTo>
                  <a:cubicBezTo>
                    <a:pt x="1383" y="572"/>
                    <a:pt x="1383" y="572"/>
                    <a:pt x="1378" y="569"/>
                  </a:cubicBezTo>
                  <a:cubicBezTo>
                    <a:pt x="1375" y="567"/>
                    <a:pt x="1371" y="566"/>
                    <a:pt x="1369" y="569"/>
                  </a:cubicBezTo>
                  <a:cubicBezTo>
                    <a:pt x="1368" y="570"/>
                    <a:pt x="1353" y="581"/>
                    <a:pt x="1351" y="581"/>
                  </a:cubicBezTo>
                  <a:cubicBezTo>
                    <a:pt x="1346" y="579"/>
                    <a:pt x="1341" y="578"/>
                    <a:pt x="1336" y="576"/>
                  </a:cubicBezTo>
                  <a:cubicBezTo>
                    <a:pt x="1334" y="575"/>
                    <a:pt x="1330" y="580"/>
                    <a:pt x="1328" y="582"/>
                  </a:cubicBezTo>
                  <a:cubicBezTo>
                    <a:pt x="1327" y="583"/>
                    <a:pt x="1330" y="591"/>
                    <a:pt x="1328" y="593"/>
                  </a:cubicBezTo>
                  <a:cubicBezTo>
                    <a:pt x="1326" y="596"/>
                    <a:pt x="1319" y="598"/>
                    <a:pt x="1317" y="599"/>
                  </a:cubicBezTo>
                  <a:cubicBezTo>
                    <a:pt x="1309" y="603"/>
                    <a:pt x="1306" y="610"/>
                    <a:pt x="1301" y="618"/>
                  </a:cubicBezTo>
                  <a:cubicBezTo>
                    <a:pt x="1300" y="620"/>
                    <a:pt x="1306" y="623"/>
                    <a:pt x="1303" y="627"/>
                  </a:cubicBezTo>
                  <a:cubicBezTo>
                    <a:pt x="1301" y="629"/>
                    <a:pt x="1296" y="633"/>
                    <a:pt x="1298" y="636"/>
                  </a:cubicBezTo>
                  <a:cubicBezTo>
                    <a:pt x="1296" y="636"/>
                    <a:pt x="1292" y="637"/>
                    <a:pt x="1291" y="638"/>
                  </a:cubicBezTo>
                  <a:cubicBezTo>
                    <a:pt x="1290" y="640"/>
                    <a:pt x="1288" y="644"/>
                    <a:pt x="1287" y="644"/>
                  </a:cubicBezTo>
                  <a:cubicBezTo>
                    <a:pt x="1281" y="645"/>
                    <a:pt x="1276" y="645"/>
                    <a:pt x="1271" y="644"/>
                  </a:cubicBezTo>
                  <a:cubicBezTo>
                    <a:pt x="1267" y="644"/>
                    <a:pt x="1264" y="650"/>
                    <a:pt x="1261" y="651"/>
                  </a:cubicBezTo>
                  <a:cubicBezTo>
                    <a:pt x="1257" y="652"/>
                    <a:pt x="1251" y="645"/>
                    <a:pt x="1255" y="642"/>
                  </a:cubicBezTo>
                  <a:cubicBezTo>
                    <a:pt x="1252" y="644"/>
                    <a:pt x="1250" y="637"/>
                    <a:pt x="1245" y="640"/>
                  </a:cubicBezTo>
                  <a:cubicBezTo>
                    <a:pt x="1241" y="642"/>
                    <a:pt x="1238" y="639"/>
                    <a:pt x="1234" y="642"/>
                  </a:cubicBezTo>
                  <a:cubicBezTo>
                    <a:pt x="1235" y="639"/>
                    <a:pt x="1236" y="636"/>
                    <a:pt x="1235" y="633"/>
                  </a:cubicBezTo>
                  <a:cubicBezTo>
                    <a:pt x="1235" y="631"/>
                    <a:pt x="1235" y="629"/>
                    <a:pt x="1235" y="628"/>
                  </a:cubicBezTo>
                  <a:cubicBezTo>
                    <a:pt x="1235" y="626"/>
                    <a:pt x="1233" y="628"/>
                    <a:pt x="1232" y="627"/>
                  </a:cubicBezTo>
                  <a:cubicBezTo>
                    <a:pt x="1229" y="623"/>
                    <a:pt x="1232" y="621"/>
                    <a:pt x="1233" y="616"/>
                  </a:cubicBezTo>
                  <a:cubicBezTo>
                    <a:pt x="1234" y="611"/>
                    <a:pt x="1238" y="603"/>
                    <a:pt x="1236" y="599"/>
                  </a:cubicBezTo>
                  <a:cubicBezTo>
                    <a:pt x="1234" y="594"/>
                    <a:pt x="1235" y="589"/>
                    <a:pt x="1236" y="584"/>
                  </a:cubicBezTo>
                  <a:cubicBezTo>
                    <a:pt x="1233" y="587"/>
                    <a:pt x="1231" y="582"/>
                    <a:pt x="1232" y="580"/>
                  </a:cubicBezTo>
                  <a:cubicBezTo>
                    <a:pt x="1233" y="577"/>
                    <a:pt x="1238" y="577"/>
                    <a:pt x="1240" y="577"/>
                  </a:cubicBezTo>
                  <a:cubicBezTo>
                    <a:pt x="1240" y="576"/>
                    <a:pt x="1240" y="576"/>
                    <a:pt x="1239" y="575"/>
                  </a:cubicBezTo>
                  <a:cubicBezTo>
                    <a:pt x="1244" y="571"/>
                    <a:pt x="1246" y="577"/>
                    <a:pt x="1250" y="576"/>
                  </a:cubicBezTo>
                  <a:cubicBezTo>
                    <a:pt x="1256" y="574"/>
                    <a:pt x="1259" y="574"/>
                    <a:pt x="1264" y="576"/>
                  </a:cubicBezTo>
                  <a:cubicBezTo>
                    <a:pt x="1269" y="577"/>
                    <a:pt x="1273" y="575"/>
                    <a:pt x="1277" y="576"/>
                  </a:cubicBezTo>
                  <a:cubicBezTo>
                    <a:pt x="1280" y="577"/>
                    <a:pt x="1285" y="578"/>
                    <a:pt x="1288" y="578"/>
                  </a:cubicBezTo>
                  <a:cubicBezTo>
                    <a:pt x="1296" y="576"/>
                    <a:pt x="1295" y="560"/>
                    <a:pt x="1295" y="554"/>
                  </a:cubicBezTo>
                  <a:cubicBezTo>
                    <a:pt x="1295" y="548"/>
                    <a:pt x="1296" y="546"/>
                    <a:pt x="1290" y="544"/>
                  </a:cubicBezTo>
                  <a:cubicBezTo>
                    <a:pt x="1287" y="543"/>
                    <a:pt x="1286" y="537"/>
                    <a:pt x="1287" y="536"/>
                  </a:cubicBezTo>
                  <a:cubicBezTo>
                    <a:pt x="1284" y="536"/>
                    <a:pt x="1285" y="534"/>
                    <a:pt x="1284" y="534"/>
                  </a:cubicBezTo>
                  <a:cubicBezTo>
                    <a:pt x="1283" y="533"/>
                    <a:pt x="1279" y="533"/>
                    <a:pt x="1279" y="533"/>
                  </a:cubicBezTo>
                  <a:cubicBezTo>
                    <a:pt x="1276" y="531"/>
                    <a:pt x="1275" y="529"/>
                    <a:pt x="1272" y="530"/>
                  </a:cubicBezTo>
                  <a:cubicBezTo>
                    <a:pt x="1270" y="530"/>
                    <a:pt x="1269" y="530"/>
                    <a:pt x="1267" y="527"/>
                  </a:cubicBezTo>
                  <a:cubicBezTo>
                    <a:pt x="1268" y="527"/>
                    <a:pt x="1269" y="527"/>
                    <a:pt x="1270" y="526"/>
                  </a:cubicBezTo>
                  <a:cubicBezTo>
                    <a:pt x="1268" y="525"/>
                    <a:pt x="1267" y="524"/>
                    <a:pt x="1267" y="522"/>
                  </a:cubicBezTo>
                  <a:cubicBezTo>
                    <a:pt x="1270" y="521"/>
                    <a:pt x="1274" y="522"/>
                    <a:pt x="1277" y="520"/>
                  </a:cubicBezTo>
                  <a:cubicBezTo>
                    <a:pt x="1283" y="516"/>
                    <a:pt x="1279" y="523"/>
                    <a:pt x="1283" y="522"/>
                  </a:cubicBezTo>
                  <a:cubicBezTo>
                    <a:pt x="1285" y="522"/>
                    <a:pt x="1292" y="521"/>
                    <a:pt x="1292" y="519"/>
                  </a:cubicBezTo>
                  <a:cubicBezTo>
                    <a:pt x="1291" y="515"/>
                    <a:pt x="1290" y="512"/>
                    <a:pt x="1289" y="509"/>
                  </a:cubicBezTo>
                  <a:cubicBezTo>
                    <a:pt x="1290" y="509"/>
                    <a:pt x="1293" y="509"/>
                    <a:pt x="1294" y="511"/>
                  </a:cubicBezTo>
                  <a:cubicBezTo>
                    <a:pt x="1295" y="513"/>
                    <a:pt x="1294" y="513"/>
                    <a:pt x="1297" y="513"/>
                  </a:cubicBezTo>
                  <a:cubicBezTo>
                    <a:pt x="1301" y="514"/>
                    <a:pt x="1303" y="514"/>
                    <a:pt x="1307" y="512"/>
                  </a:cubicBezTo>
                  <a:cubicBezTo>
                    <a:pt x="1306" y="512"/>
                    <a:pt x="1305" y="511"/>
                    <a:pt x="1304" y="511"/>
                  </a:cubicBezTo>
                  <a:cubicBezTo>
                    <a:pt x="1307" y="508"/>
                    <a:pt x="1311" y="507"/>
                    <a:pt x="1314" y="505"/>
                  </a:cubicBezTo>
                  <a:cubicBezTo>
                    <a:pt x="1319" y="503"/>
                    <a:pt x="1314" y="500"/>
                    <a:pt x="1316" y="496"/>
                  </a:cubicBezTo>
                  <a:cubicBezTo>
                    <a:pt x="1317" y="495"/>
                    <a:pt x="1324" y="493"/>
                    <a:pt x="1326" y="492"/>
                  </a:cubicBezTo>
                  <a:cubicBezTo>
                    <a:pt x="1330" y="490"/>
                    <a:pt x="1332" y="490"/>
                    <a:pt x="1336" y="491"/>
                  </a:cubicBezTo>
                  <a:cubicBezTo>
                    <a:pt x="1335" y="490"/>
                    <a:pt x="1331" y="490"/>
                    <a:pt x="1331" y="488"/>
                  </a:cubicBezTo>
                  <a:cubicBezTo>
                    <a:pt x="1331" y="488"/>
                    <a:pt x="1335" y="487"/>
                    <a:pt x="1335" y="487"/>
                  </a:cubicBezTo>
                  <a:cubicBezTo>
                    <a:pt x="1336" y="486"/>
                    <a:pt x="1335" y="485"/>
                    <a:pt x="1336" y="484"/>
                  </a:cubicBezTo>
                  <a:cubicBezTo>
                    <a:pt x="1338" y="480"/>
                    <a:pt x="1339" y="478"/>
                    <a:pt x="1340" y="474"/>
                  </a:cubicBezTo>
                  <a:cubicBezTo>
                    <a:pt x="1340" y="472"/>
                    <a:pt x="1343" y="473"/>
                    <a:pt x="1345" y="471"/>
                  </a:cubicBezTo>
                  <a:cubicBezTo>
                    <a:pt x="1349" y="466"/>
                    <a:pt x="1353" y="469"/>
                    <a:pt x="1358" y="468"/>
                  </a:cubicBezTo>
                  <a:cubicBezTo>
                    <a:pt x="1359" y="467"/>
                    <a:pt x="1358" y="465"/>
                    <a:pt x="1359" y="465"/>
                  </a:cubicBezTo>
                  <a:cubicBezTo>
                    <a:pt x="1361" y="465"/>
                    <a:pt x="1362" y="464"/>
                    <a:pt x="1363" y="464"/>
                  </a:cubicBezTo>
                  <a:cubicBezTo>
                    <a:pt x="1365" y="464"/>
                    <a:pt x="1368" y="465"/>
                    <a:pt x="1370" y="465"/>
                  </a:cubicBezTo>
                  <a:cubicBezTo>
                    <a:pt x="1369" y="461"/>
                    <a:pt x="1372" y="462"/>
                    <a:pt x="1375" y="462"/>
                  </a:cubicBezTo>
                  <a:cubicBezTo>
                    <a:pt x="1374" y="461"/>
                    <a:pt x="1369" y="457"/>
                    <a:pt x="1371" y="456"/>
                  </a:cubicBezTo>
                  <a:cubicBezTo>
                    <a:pt x="1375" y="453"/>
                    <a:pt x="1372" y="453"/>
                    <a:pt x="1371" y="450"/>
                  </a:cubicBezTo>
                  <a:cubicBezTo>
                    <a:pt x="1370" y="446"/>
                    <a:pt x="1372" y="444"/>
                    <a:pt x="1369" y="442"/>
                  </a:cubicBezTo>
                  <a:cubicBezTo>
                    <a:pt x="1366" y="440"/>
                    <a:pt x="1367" y="438"/>
                    <a:pt x="1367" y="435"/>
                  </a:cubicBezTo>
                  <a:cubicBezTo>
                    <a:pt x="1366" y="429"/>
                    <a:pt x="1368" y="423"/>
                    <a:pt x="1374" y="423"/>
                  </a:cubicBezTo>
                  <a:cubicBezTo>
                    <a:pt x="1378" y="422"/>
                    <a:pt x="1382" y="418"/>
                    <a:pt x="1386" y="415"/>
                  </a:cubicBezTo>
                  <a:cubicBezTo>
                    <a:pt x="1383" y="420"/>
                    <a:pt x="1382" y="429"/>
                    <a:pt x="1388" y="431"/>
                  </a:cubicBezTo>
                  <a:cubicBezTo>
                    <a:pt x="1384" y="437"/>
                    <a:pt x="1377" y="439"/>
                    <a:pt x="1378" y="447"/>
                  </a:cubicBezTo>
                  <a:cubicBezTo>
                    <a:pt x="1379" y="453"/>
                    <a:pt x="1385" y="458"/>
                    <a:pt x="1391" y="456"/>
                  </a:cubicBezTo>
                  <a:cubicBezTo>
                    <a:pt x="1390" y="457"/>
                    <a:pt x="1389" y="459"/>
                    <a:pt x="1388" y="461"/>
                  </a:cubicBezTo>
                  <a:cubicBezTo>
                    <a:pt x="1394" y="464"/>
                    <a:pt x="1398" y="456"/>
                    <a:pt x="1403" y="456"/>
                  </a:cubicBezTo>
                  <a:cubicBezTo>
                    <a:pt x="1405" y="455"/>
                    <a:pt x="1409" y="458"/>
                    <a:pt x="1410" y="460"/>
                  </a:cubicBezTo>
                  <a:cubicBezTo>
                    <a:pt x="1411" y="463"/>
                    <a:pt x="1414" y="464"/>
                    <a:pt x="1417" y="465"/>
                  </a:cubicBezTo>
                  <a:cubicBezTo>
                    <a:pt x="1417" y="465"/>
                    <a:pt x="1417" y="463"/>
                    <a:pt x="1417" y="462"/>
                  </a:cubicBezTo>
                  <a:cubicBezTo>
                    <a:pt x="1416" y="462"/>
                    <a:pt x="1414" y="462"/>
                    <a:pt x="1412" y="462"/>
                  </a:cubicBezTo>
                  <a:cubicBezTo>
                    <a:pt x="1416" y="460"/>
                    <a:pt x="1428" y="460"/>
                    <a:pt x="1430" y="457"/>
                  </a:cubicBezTo>
                  <a:cubicBezTo>
                    <a:pt x="1434" y="451"/>
                    <a:pt x="1445" y="448"/>
                    <a:pt x="1450" y="453"/>
                  </a:cubicBezTo>
                  <a:cubicBezTo>
                    <a:pt x="1449" y="452"/>
                    <a:pt x="1448" y="452"/>
                    <a:pt x="1447" y="451"/>
                  </a:cubicBezTo>
                  <a:cubicBezTo>
                    <a:pt x="1447" y="456"/>
                    <a:pt x="1454" y="457"/>
                    <a:pt x="1456" y="454"/>
                  </a:cubicBezTo>
                  <a:cubicBezTo>
                    <a:pt x="1457" y="453"/>
                    <a:pt x="1458" y="450"/>
                    <a:pt x="1459" y="449"/>
                  </a:cubicBezTo>
                  <a:cubicBezTo>
                    <a:pt x="1459" y="449"/>
                    <a:pt x="1461" y="449"/>
                    <a:pt x="1461" y="448"/>
                  </a:cubicBezTo>
                  <a:cubicBezTo>
                    <a:pt x="1463" y="447"/>
                    <a:pt x="1465" y="446"/>
                    <a:pt x="1467" y="444"/>
                  </a:cubicBezTo>
                  <a:cubicBezTo>
                    <a:pt x="1466" y="446"/>
                    <a:pt x="1465" y="447"/>
                    <a:pt x="1463" y="449"/>
                  </a:cubicBezTo>
                  <a:cubicBezTo>
                    <a:pt x="1472" y="453"/>
                    <a:pt x="1467" y="437"/>
                    <a:pt x="1466" y="433"/>
                  </a:cubicBezTo>
                  <a:cubicBezTo>
                    <a:pt x="1466" y="430"/>
                    <a:pt x="1467" y="427"/>
                    <a:pt x="1469" y="425"/>
                  </a:cubicBezTo>
                  <a:cubicBezTo>
                    <a:pt x="1471" y="423"/>
                    <a:pt x="1469" y="419"/>
                    <a:pt x="1472" y="417"/>
                  </a:cubicBezTo>
                  <a:cubicBezTo>
                    <a:pt x="1480" y="411"/>
                    <a:pt x="1482" y="424"/>
                    <a:pt x="1488" y="424"/>
                  </a:cubicBezTo>
                  <a:cubicBezTo>
                    <a:pt x="1491" y="425"/>
                    <a:pt x="1493" y="420"/>
                    <a:pt x="1493" y="417"/>
                  </a:cubicBezTo>
                  <a:cubicBezTo>
                    <a:pt x="1492" y="415"/>
                    <a:pt x="1494" y="408"/>
                    <a:pt x="1494" y="408"/>
                  </a:cubicBezTo>
                  <a:cubicBezTo>
                    <a:pt x="1493" y="407"/>
                    <a:pt x="1491" y="409"/>
                    <a:pt x="1490" y="409"/>
                  </a:cubicBezTo>
                  <a:cubicBezTo>
                    <a:pt x="1489" y="408"/>
                    <a:pt x="1488" y="406"/>
                    <a:pt x="1487" y="405"/>
                  </a:cubicBezTo>
                  <a:cubicBezTo>
                    <a:pt x="1486" y="404"/>
                    <a:pt x="1485" y="398"/>
                    <a:pt x="1485" y="397"/>
                  </a:cubicBezTo>
                  <a:cubicBezTo>
                    <a:pt x="1491" y="395"/>
                    <a:pt x="1497" y="391"/>
                    <a:pt x="1503" y="392"/>
                  </a:cubicBezTo>
                  <a:cubicBezTo>
                    <a:pt x="1508" y="393"/>
                    <a:pt x="1512" y="393"/>
                    <a:pt x="1517" y="394"/>
                  </a:cubicBezTo>
                  <a:cubicBezTo>
                    <a:pt x="1523" y="395"/>
                    <a:pt x="1518" y="392"/>
                    <a:pt x="1521" y="390"/>
                  </a:cubicBezTo>
                  <a:cubicBezTo>
                    <a:pt x="1524" y="389"/>
                    <a:pt x="1527" y="389"/>
                    <a:pt x="1530" y="388"/>
                  </a:cubicBezTo>
                  <a:cubicBezTo>
                    <a:pt x="1532" y="387"/>
                    <a:pt x="1536" y="388"/>
                    <a:pt x="1538" y="389"/>
                  </a:cubicBezTo>
                  <a:cubicBezTo>
                    <a:pt x="1537" y="384"/>
                    <a:pt x="1529" y="383"/>
                    <a:pt x="1525" y="382"/>
                  </a:cubicBezTo>
                  <a:cubicBezTo>
                    <a:pt x="1526" y="381"/>
                    <a:pt x="1526" y="379"/>
                    <a:pt x="1527" y="378"/>
                  </a:cubicBezTo>
                  <a:cubicBezTo>
                    <a:pt x="1514" y="381"/>
                    <a:pt x="1501" y="384"/>
                    <a:pt x="1489" y="386"/>
                  </a:cubicBezTo>
                  <a:cubicBezTo>
                    <a:pt x="1487" y="386"/>
                    <a:pt x="1482" y="388"/>
                    <a:pt x="1481" y="387"/>
                  </a:cubicBezTo>
                  <a:cubicBezTo>
                    <a:pt x="1479" y="383"/>
                    <a:pt x="1478" y="382"/>
                    <a:pt x="1474" y="380"/>
                  </a:cubicBezTo>
                  <a:cubicBezTo>
                    <a:pt x="1469" y="378"/>
                    <a:pt x="1470" y="379"/>
                    <a:pt x="1470" y="373"/>
                  </a:cubicBezTo>
                  <a:cubicBezTo>
                    <a:pt x="1471" y="369"/>
                    <a:pt x="1471" y="367"/>
                    <a:pt x="1470" y="364"/>
                  </a:cubicBezTo>
                  <a:cubicBezTo>
                    <a:pt x="1470" y="361"/>
                    <a:pt x="1467" y="355"/>
                    <a:pt x="1467" y="352"/>
                  </a:cubicBezTo>
                  <a:cubicBezTo>
                    <a:pt x="1468" y="350"/>
                    <a:pt x="1473" y="346"/>
                    <a:pt x="1475" y="344"/>
                  </a:cubicBezTo>
                  <a:cubicBezTo>
                    <a:pt x="1479" y="339"/>
                    <a:pt x="1484" y="336"/>
                    <a:pt x="1488" y="332"/>
                  </a:cubicBezTo>
                  <a:cubicBezTo>
                    <a:pt x="1490" y="329"/>
                    <a:pt x="1493" y="323"/>
                    <a:pt x="1496" y="322"/>
                  </a:cubicBezTo>
                  <a:cubicBezTo>
                    <a:pt x="1498" y="321"/>
                    <a:pt x="1502" y="323"/>
                    <a:pt x="1501" y="318"/>
                  </a:cubicBezTo>
                  <a:cubicBezTo>
                    <a:pt x="1499" y="312"/>
                    <a:pt x="1494" y="309"/>
                    <a:pt x="1488" y="309"/>
                  </a:cubicBezTo>
                  <a:cubicBezTo>
                    <a:pt x="1479" y="309"/>
                    <a:pt x="1479" y="308"/>
                    <a:pt x="1472" y="315"/>
                  </a:cubicBezTo>
                  <a:cubicBezTo>
                    <a:pt x="1469" y="319"/>
                    <a:pt x="1467" y="323"/>
                    <a:pt x="1470" y="328"/>
                  </a:cubicBezTo>
                  <a:cubicBezTo>
                    <a:pt x="1473" y="333"/>
                    <a:pt x="1449" y="345"/>
                    <a:pt x="1447" y="348"/>
                  </a:cubicBezTo>
                  <a:cubicBezTo>
                    <a:pt x="1441" y="355"/>
                    <a:pt x="1431" y="367"/>
                    <a:pt x="1438" y="378"/>
                  </a:cubicBezTo>
                  <a:cubicBezTo>
                    <a:pt x="1440" y="383"/>
                    <a:pt x="1448" y="382"/>
                    <a:pt x="1451" y="388"/>
                  </a:cubicBezTo>
                  <a:cubicBezTo>
                    <a:pt x="1452" y="392"/>
                    <a:pt x="1446" y="395"/>
                    <a:pt x="1443" y="397"/>
                  </a:cubicBezTo>
                  <a:cubicBezTo>
                    <a:pt x="1438" y="401"/>
                    <a:pt x="1435" y="403"/>
                    <a:pt x="1434" y="410"/>
                  </a:cubicBezTo>
                  <a:cubicBezTo>
                    <a:pt x="1433" y="415"/>
                    <a:pt x="1433" y="423"/>
                    <a:pt x="1431" y="428"/>
                  </a:cubicBezTo>
                  <a:cubicBezTo>
                    <a:pt x="1428" y="435"/>
                    <a:pt x="1423" y="435"/>
                    <a:pt x="1417" y="436"/>
                  </a:cubicBezTo>
                  <a:cubicBezTo>
                    <a:pt x="1415" y="436"/>
                    <a:pt x="1415" y="439"/>
                    <a:pt x="1414" y="441"/>
                  </a:cubicBezTo>
                  <a:cubicBezTo>
                    <a:pt x="1414" y="444"/>
                    <a:pt x="1412" y="443"/>
                    <a:pt x="1409" y="444"/>
                  </a:cubicBezTo>
                  <a:cubicBezTo>
                    <a:pt x="1405" y="444"/>
                    <a:pt x="1405" y="445"/>
                    <a:pt x="1404" y="440"/>
                  </a:cubicBezTo>
                  <a:cubicBezTo>
                    <a:pt x="1404" y="438"/>
                    <a:pt x="1402" y="434"/>
                    <a:pt x="1403" y="432"/>
                  </a:cubicBezTo>
                  <a:cubicBezTo>
                    <a:pt x="1405" y="427"/>
                    <a:pt x="1398" y="422"/>
                    <a:pt x="1396" y="418"/>
                  </a:cubicBezTo>
                  <a:cubicBezTo>
                    <a:pt x="1394" y="416"/>
                    <a:pt x="1395" y="413"/>
                    <a:pt x="1394" y="412"/>
                  </a:cubicBezTo>
                  <a:cubicBezTo>
                    <a:pt x="1393" y="409"/>
                    <a:pt x="1391" y="407"/>
                    <a:pt x="1391" y="404"/>
                  </a:cubicBezTo>
                  <a:cubicBezTo>
                    <a:pt x="1390" y="402"/>
                    <a:pt x="1392" y="398"/>
                    <a:pt x="1390" y="397"/>
                  </a:cubicBezTo>
                  <a:cubicBezTo>
                    <a:pt x="1387" y="396"/>
                    <a:pt x="1387" y="392"/>
                    <a:pt x="1386" y="390"/>
                  </a:cubicBezTo>
                  <a:cubicBezTo>
                    <a:pt x="1384" y="396"/>
                    <a:pt x="1383" y="397"/>
                    <a:pt x="1378" y="401"/>
                  </a:cubicBezTo>
                  <a:cubicBezTo>
                    <a:pt x="1375" y="403"/>
                    <a:pt x="1372" y="407"/>
                    <a:pt x="1368" y="409"/>
                  </a:cubicBezTo>
                  <a:cubicBezTo>
                    <a:pt x="1363" y="413"/>
                    <a:pt x="1348" y="411"/>
                    <a:pt x="1348" y="402"/>
                  </a:cubicBezTo>
                  <a:cubicBezTo>
                    <a:pt x="1348" y="392"/>
                    <a:pt x="1343" y="381"/>
                    <a:pt x="1344" y="371"/>
                  </a:cubicBezTo>
                  <a:cubicBezTo>
                    <a:pt x="1344" y="361"/>
                    <a:pt x="1345" y="361"/>
                    <a:pt x="1352" y="356"/>
                  </a:cubicBezTo>
                  <a:cubicBezTo>
                    <a:pt x="1355" y="353"/>
                    <a:pt x="1359" y="351"/>
                    <a:pt x="1364" y="349"/>
                  </a:cubicBezTo>
                  <a:cubicBezTo>
                    <a:pt x="1369" y="346"/>
                    <a:pt x="1373" y="344"/>
                    <a:pt x="1377" y="340"/>
                  </a:cubicBezTo>
                  <a:cubicBezTo>
                    <a:pt x="1381" y="336"/>
                    <a:pt x="1384" y="332"/>
                    <a:pt x="1388" y="329"/>
                  </a:cubicBezTo>
                  <a:cubicBezTo>
                    <a:pt x="1396" y="321"/>
                    <a:pt x="1400" y="311"/>
                    <a:pt x="1406" y="301"/>
                  </a:cubicBezTo>
                  <a:cubicBezTo>
                    <a:pt x="1412" y="292"/>
                    <a:pt x="1420" y="285"/>
                    <a:pt x="1427" y="276"/>
                  </a:cubicBezTo>
                  <a:cubicBezTo>
                    <a:pt x="1435" y="268"/>
                    <a:pt x="1441" y="259"/>
                    <a:pt x="1451" y="255"/>
                  </a:cubicBezTo>
                  <a:cubicBezTo>
                    <a:pt x="1461" y="250"/>
                    <a:pt x="1472" y="246"/>
                    <a:pt x="1483" y="243"/>
                  </a:cubicBezTo>
                  <a:cubicBezTo>
                    <a:pt x="1487" y="242"/>
                    <a:pt x="1490" y="235"/>
                    <a:pt x="1493" y="233"/>
                  </a:cubicBezTo>
                  <a:cubicBezTo>
                    <a:pt x="1497" y="230"/>
                    <a:pt x="1503" y="230"/>
                    <a:pt x="1507" y="230"/>
                  </a:cubicBezTo>
                  <a:cubicBezTo>
                    <a:pt x="1502" y="236"/>
                    <a:pt x="1499" y="239"/>
                    <a:pt x="1497" y="246"/>
                  </a:cubicBezTo>
                  <a:cubicBezTo>
                    <a:pt x="1502" y="245"/>
                    <a:pt x="1506" y="237"/>
                    <a:pt x="1509" y="233"/>
                  </a:cubicBezTo>
                  <a:cubicBezTo>
                    <a:pt x="1510" y="236"/>
                    <a:pt x="1510" y="238"/>
                    <a:pt x="1511" y="241"/>
                  </a:cubicBezTo>
                  <a:cubicBezTo>
                    <a:pt x="1513" y="238"/>
                    <a:pt x="1515" y="235"/>
                    <a:pt x="1517" y="232"/>
                  </a:cubicBezTo>
                  <a:cubicBezTo>
                    <a:pt x="1518" y="231"/>
                    <a:pt x="1524" y="232"/>
                    <a:pt x="1526" y="232"/>
                  </a:cubicBezTo>
                  <a:cubicBezTo>
                    <a:pt x="1524" y="234"/>
                    <a:pt x="1523" y="237"/>
                    <a:pt x="1521" y="239"/>
                  </a:cubicBezTo>
                  <a:cubicBezTo>
                    <a:pt x="1527" y="243"/>
                    <a:pt x="1524" y="233"/>
                    <a:pt x="1529" y="234"/>
                  </a:cubicBezTo>
                  <a:cubicBezTo>
                    <a:pt x="1534" y="236"/>
                    <a:pt x="1539" y="238"/>
                    <a:pt x="1544" y="240"/>
                  </a:cubicBezTo>
                  <a:cubicBezTo>
                    <a:pt x="1548" y="242"/>
                    <a:pt x="1540" y="246"/>
                    <a:pt x="1538" y="246"/>
                  </a:cubicBezTo>
                  <a:cubicBezTo>
                    <a:pt x="1535" y="247"/>
                    <a:pt x="1530" y="245"/>
                    <a:pt x="1526" y="245"/>
                  </a:cubicBezTo>
                  <a:cubicBezTo>
                    <a:pt x="1528" y="249"/>
                    <a:pt x="1532" y="247"/>
                    <a:pt x="1534" y="251"/>
                  </a:cubicBezTo>
                  <a:cubicBezTo>
                    <a:pt x="1534" y="252"/>
                    <a:pt x="1539" y="251"/>
                    <a:pt x="1541" y="251"/>
                  </a:cubicBezTo>
                  <a:cubicBezTo>
                    <a:pt x="1545" y="251"/>
                    <a:pt x="1549" y="253"/>
                    <a:pt x="1552" y="249"/>
                  </a:cubicBezTo>
                  <a:cubicBezTo>
                    <a:pt x="1553" y="247"/>
                    <a:pt x="1558" y="251"/>
                    <a:pt x="1560" y="252"/>
                  </a:cubicBezTo>
                  <a:cubicBezTo>
                    <a:pt x="1559" y="256"/>
                    <a:pt x="1556" y="254"/>
                    <a:pt x="1553" y="253"/>
                  </a:cubicBezTo>
                  <a:cubicBezTo>
                    <a:pt x="1551" y="261"/>
                    <a:pt x="1566" y="258"/>
                    <a:pt x="1569" y="258"/>
                  </a:cubicBezTo>
                  <a:cubicBezTo>
                    <a:pt x="1577" y="258"/>
                    <a:pt x="1581" y="260"/>
                    <a:pt x="1588" y="265"/>
                  </a:cubicBezTo>
                  <a:cubicBezTo>
                    <a:pt x="1595" y="268"/>
                    <a:pt x="1601" y="272"/>
                    <a:pt x="1608" y="274"/>
                  </a:cubicBezTo>
                  <a:cubicBezTo>
                    <a:pt x="1613" y="276"/>
                    <a:pt x="1620" y="279"/>
                    <a:pt x="1623" y="285"/>
                  </a:cubicBezTo>
                  <a:cubicBezTo>
                    <a:pt x="1625" y="292"/>
                    <a:pt x="1624" y="291"/>
                    <a:pt x="1621" y="297"/>
                  </a:cubicBezTo>
                  <a:cubicBezTo>
                    <a:pt x="1619" y="300"/>
                    <a:pt x="1618" y="302"/>
                    <a:pt x="1615" y="303"/>
                  </a:cubicBezTo>
                  <a:cubicBezTo>
                    <a:pt x="1607" y="306"/>
                    <a:pt x="1604" y="306"/>
                    <a:pt x="1596" y="304"/>
                  </a:cubicBezTo>
                  <a:cubicBezTo>
                    <a:pt x="1582" y="301"/>
                    <a:pt x="1570" y="298"/>
                    <a:pt x="1557" y="291"/>
                  </a:cubicBezTo>
                  <a:cubicBezTo>
                    <a:pt x="1561" y="295"/>
                    <a:pt x="1572" y="302"/>
                    <a:pt x="1572" y="308"/>
                  </a:cubicBezTo>
                  <a:cubicBezTo>
                    <a:pt x="1572" y="314"/>
                    <a:pt x="1571" y="326"/>
                    <a:pt x="1576" y="329"/>
                  </a:cubicBezTo>
                  <a:cubicBezTo>
                    <a:pt x="1582" y="331"/>
                    <a:pt x="1590" y="338"/>
                    <a:pt x="1596" y="336"/>
                  </a:cubicBezTo>
                  <a:cubicBezTo>
                    <a:pt x="1600" y="334"/>
                    <a:pt x="1598" y="329"/>
                    <a:pt x="1594" y="329"/>
                  </a:cubicBezTo>
                  <a:cubicBezTo>
                    <a:pt x="1591" y="329"/>
                    <a:pt x="1589" y="325"/>
                    <a:pt x="1587" y="322"/>
                  </a:cubicBezTo>
                  <a:cubicBezTo>
                    <a:pt x="1592" y="317"/>
                    <a:pt x="1593" y="318"/>
                    <a:pt x="1600" y="321"/>
                  </a:cubicBezTo>
                  <a:cubicBezTo>
                    <a:pt x="1605" y="323"/>
                    <a:pt x="1611" y="325"/>
                    <a:pt x="1616" y="327"/>
                  </a:cubicBezTo>
                  <a:cubicBezTo>
                    <a:pt x="1616" y="325"/>
                    <a:pt x="1612" y="314"/>
                    <a:pt x="1612" y="314"/>
                  </a:cubicBezTo>
                  <a:cubicBezTo>
                    <a:pt x="1616" y="311"/>
                    <a:pt x="1621" y="308"/>
                    <a:pt x="1625" y="305"/>
                  </a:cubicBezTo>
                  <a:cubicBezTo>
                    <a:pt x="1627" y="304"/>
                    <a:pt x="1631" y="300"/>
                    <a:pt x="1634" y="300"/>
                  </a:cubicBezTo>
                  <a:cubicBezTo>
                    <a:pt x="1638" y="302"/>
                    <a:pt x="1643" y="303"/>
                    <a:pt x="1647" y="304"/>
                  </a:cubicBezTo>
                  <a:cubicBezTo>
                    <a:pt x="1648" y="302"/>
                    <a:pt x="1650" y="297"/>
                    <a:pt x="1649" y="295"/>
                  </a:cubicBezTo>
                  <a:cubicBezTo>
                    <a:pt x="1649" y="294"/>
                    <a:pt x="1644" y="287"/>
                    <a:pt x="1644" y="288"/>
                  </a:cubicBezTo>
                  <a:cubicBezTo>
                    <a:pt x="1645" y="284"/>
                    <a:pt x="1646" y="280"/>
                    <a:pt x="1647" y="276"/>
                  </a:cubicBezTo>
                  <a:cubicBezTo>
                    <a:pt x="1647" y="274"/>
                    <a:pt x="1642" y="270"/>
                    <a:pt x="1642" y="269"/>
                  </a:cubicBezTo>
                  <a:cubicBezTo>
                    <a:pt x="1647" y="269"/>
                    <a:pt x="1652" y="270"/>
                    <a:pt x="1658" y="271"/>
                  </a:cubicBezTo>
                  <a:cubicBezTo>
                    <a:pt x="1662" y="271"/>
                    <a:pt x="1664" y="277"/>
                    <a:pt x="1667" y="281"/>
                  </a:cubicBezTo>
                  <a:cubicBezTo>
                    <a:pt x="1664" y="281"/>
                    <a:pt x="1656" y="280"/>
                    <a:pt x="1655" y="283"/>
                  </a:cubicBezTo>
                  <a:cubicBezTo>
                    <a:pt x="1653" y="287"/>
                    <a:pt x="1657" y="289"/>
                    <a:pt x="1659" y="293"/>
                  </a:cubicBezTo>
                  <a:cubicBezTo>
                    <a:pt x="1662" y="296"/>
                    <a:pt x="1666" y="294"/>
                    <a:pt x="1671" y="294"/>
                  </a:cubicBezTo>
                  <a:cubicBezTo>
                    <a:pt x="1676" y="293"/>
                    <a:pt x="1672" y="289"/>
                    <a:pt x="1675" y="285"/>
                  </a:cubicBezTo>
                  <a:cubicBezTo>
                    <a:pt x="1676" y="284"/>
                    <a:pt x="1681" y="283"/>
                    <a:pt x="1682" y="282"/>
                  </a:cubicBezTo>
                  <a:cubicBezTo>
                    <a:pt x="1687" y="280"/>
                    <a:pt x="1692" y="278"/>
                    <a:pt x="1697" y="275"/>
                  </a:cubicBezTo>
                  <a:cubicBezTo>
                    <a:pt x="1704" y="272"/>
                    <a:pt x="1712" y="269"/>
                    <a:pt x="1719" y="265"/>
                  </a:cubicBezTo>
                  <a:cubicBezTo>
                    <a:pt x="1721" y="272"/>
                    <a:pt x="1721" y="272"/>
                    <a:pt x="1728" y="274"/>
                  </a:cubicBezTo>
                  <a:cubicBezTo>
                    <a:pt x="1732" y="275"/>
                    <a:pt x="1734" y="267"/>
                    <a:pt x="1738" y="267"/>
                  </a:cubicBezTo>
                  <a:cubicBezTo>
                    <a:pt x="1743" y="268"/>
                    <a:pt x="1747" y="269"/>
                    <a:pt x="1752" y="266"/>
                  </a:cubicBezTo>
                  <a:cubicBezTo>
                    <a:pt x="1757" y="264"/>
                    <a:pt x="1759" y="264"/>
                    <a:pt x="1765" y="265"/>
                  </a:cubicBezTo>
                  <a:cubicBezTo>
                    <a:pt x="1764" y="267"/>
                    <a:pt x="1763" y="269"/>
                    <a:pt x="1762" y="270"/>
                  </a:cubicBezTo>
                  <a:cubicBezTo>
                    <a:pt x="1769" y="272"/>
                    <a:pt x="1769" y="273"/>
                    <a:pt x="1773" y="266"/>
                  </a:cubicBezTo>
                  <a:cubicBezTo>
                    <a:pt x="1777" y="261"/>
                    <a:pt x="1775" y="260"/>
                    <a:pt x="1771" y="255"/>
                  </a:cubicBezTo>
                  <a:cubicBezTo>
                    <a:pt x="1780" y="251"/>
                    <a:pt x="1794" y="252"/>
                    <a:pt x="1804" y="256"/>
                  </a:cubicBezTo>
                  <a:cubicBezTo>
                    <a:pt x="1810" y="259"/>
                    <a:pt x="1817" y="261"/>
                    <a:pt x="1824" y="264"/>
                  </a:cubicBezTo>
                  <a:cubicBezTo>
                    <a:pt x="1828" y="266"/>
                    <a:pt x="1833" y="271"/>
                    <a:pt x="1837" y="274"/>
                  </a:cubicBezTo>
                  <a:cubicBezTo>
                    <a:pt x="1838" y="272"/>
                    <a:pt x="1840" y="264"/>
                    <a:pt x="1838" y="262"/>
                  </a:cubicBezTo>
                  <a:cubicBezTo>
                    <a:pt x="1833" y="258"/>
                    <a:pt x="1828" y="255"/>
                    <a:pt x="1824" y="251"/>
                  </a:cubicBezTo>
                  <a:cubicBezTo>
                    <a:pt x="1820" y="249"/>
                    <a:pt x="1826" y="242"/>
                    <a:pt x="1827" y="239"/>
                  </a:cubicBezTo>
                  <a:cubicBezTo>
                    <a:pt x="1828" y="236"/>
                    <a:pt x="1821" y="233"/>
                    <a:pt x="1818" y="232"/>
                  </a:cubicBezTo>
                  <a:cubicBezTo>
                    <a:pt x="1823" y="228"/>
                    <a:pt x="1828" y="224"/>
                    <a:pt x="1833" y="220"/>
                  </a:cubicBezTo>
                  <a:cubicBezTo>
                    <a:pt x="1836" y="217"/>
                    <a:pt x="1837" y="208"/>
                    <a:pt x="1839" y="204"/>
                  </a:cubicBezTo>
                  <a:cubicBezTo>
                    <a:pt x="1841" y="199"/>
                    <a:pt x="1863" y="204"/>
                    <a:pt x="1869" y="205"/>
                  </a:cubicBezTo>
                  <a:cubicBezTo>
                    <a:pt x="1867" y="210"/>
                    <a:pt x="1865" y="216"/>
                    <a:pt x="1863" y="222"/>
                  </a:cubicBezTo>
                  <a:cubicBezTo>
                    <a:pt x="1862" y="225"/>
                    <a:pt x="1866" y="231"/>
                    <a:pt x="1868" y="234"/>
                  </a:cubicBezTo>
                  <a:cubicBezTo>
                    <a:pt x="1870" y="239"/>
                    <a:pt x="1862" y="261"/>
                    <a:pt x="1866" y="264"/>
                  </a:cubicBezTo>
                  <a:cubicBezTo>
                    <a:pt x="1871" y="267"/>
                    <a:pt x="1876" y="267"/>
                    <a:pt x="1874" y="273"/>
                  </a:cubicBezTo>
                  <a:cubicBezTo>
                    <a:pt x="1872" y="277"/>
                    <a:pt x="1871" y="285"/>
                    <a:pt x="1868" y="286"/>
                  </a:cubicBezTo>
                  <a:cubicBezTo>
                    <a:pt x="1863" y="290"/>
                    <a:pt x="1857" y="293"/>
                    <a:pt x="1852" y="296"/>
                  </a:cubicBezTo>
                  <a:cubicBezTo>
                    <a:pt x="1850" y="297"/>
                    <a:pt x="1843" y="295"/>
                    <a:pt x="1840" y="295"/>
                  </a:cubicBezTo>
                  <a:cubicBezTo>
                    <a:pt x="1847" y="300"/>
                    <a:pt x="1854" y="305"/>
                    <a:pt x="1863" y="302"/>
                  </a:cubicBezTo>
                  <a:cubicBezTo>
                    <a:pt x="1870" y="300"/>
                    <a:pt x="1878" y="290"/>
                    <a:pt x="1883" y="284"/>
                  </a:cubicBezTo>
                  <a:cubicBezTo>
                    <a:pt x="1889" y="278"/>
                    <a:pt x="1874" y="270"/>
                    <a:pt x="1887" y="266"/>
                  </a:cubicBezTo>
                  <a:cubicBezTo>
                    <a:pt x="1889" y="265"/>
                    <a:pt x="1896" y="261"/>
                    <a:pt x="1897" y="264"/>
                  </a:cubicBezTo>
                  <a:cubicBezTo>
                    <a:pt x="1901" y="267"/>
                    <a:pt x="1904" y="271"/>
                    <a:pt x="1907" y="274"/>
                  </a:cubicBezTo>
                  <a:cubicBezTo>
                    <a:pt x="1906" y="270"/>
                    <a:pt x="1907" y="265"/>
                    <a:pt x="1903" y="262"/>
                  </a:cubicBezTo>
                  <a:cubicBezTo>
                    <a:pt x="1898" y="259"/>
                    <a:pt x="1897" y="259"/>
                    <a:pt x="1891" y="260"/>
                  </a:cubicBezTo>
                  <a:cubicBezTo>
                    <a:pt x="1890" y="260"/>
                    <a:pt x="1878" y="263"/>
                    <a:pt x="1878" y="261"/>
                  </a:cubicBezTo>
                  <a:cubicBezTo>
                    <a:pt x="1877" y="258"/>
                    <a:pt x="1874" y="252"/>
                    <a:pt x="1875" y="249"/>
                  </a:cubicBezTo>
                  <a:cubicBezTo>
                    <a:pt x="1877" y="245"/>
                    <a:pt x="1881" y="240"/>
                    <a:pt x="1879" y="236"/>
                  </a:cubicBezTo>
                  <a:cubicBezTo>
                    <a:pt x="1877" y="233"/>
                    <a:pt x="1870" y="226"/>
                    <a:pt x="1872" y="223"/>
                  </a:cubicBezTo>
                  <a:cubicBezTo>
                    <a:pt x="1875" y="218"/>
                    <a:pt x="1880" y="218"/>
                    <a:pt x="1885" y="216"/>
                  </a:cubicBezTo>
                  <a:cubicBezTo>
                    <a:pt x="1888" y="214"/>
                    <a:pt x="1885" y="206"/>
                    <a:pt x="1884" y="204"/>
                  </a:cubicBezTo>
                  <a:cubicBezTo>
                    <a:pt x="1887" y="203"/>
                    <a:pt x="1892" y="210"/>
                    <a:pt x="1890" y="213"/>
                  </a:cubicBezTo>
                  <a:cubicBezTo>
                    <a:pt x="1887" y="220"/>
                    <a:pt x="1887" y="220"/>
                    <a:pt x="1891" y="227"/>
                  </a:cubicBezTo>
                  <a:cubicBezTo>
                    <a:pt x="1894" y="231"/>
                    <a:pt x="1913" y="231"/>
                    <a:pt x="1917" y="232"/>
                  </a:cubicBezTo>
                  <a:cubicBezTo>
                    <a:pt x="1910" y="229"/>
                    <a:pt x="1904" y="226"/>
                    <a:pt x="1897" y="223"/>
                  </a:cubicBezTo>
                  <a:cubicBezTo>
                    <a:pt x="1889" y="220"/>
                    <a:pt x="1903" y="214"/>
                    <a:pt x="1906" y="213"/>
                  </a:cubicBezTo>
                  <a:cubicBezTo>
                    <a:pt x="1915" y="210"/>
                    <a:pt x="1919" y="212"/>
                    <a:pt x="1928" y="216"/>
                  </a:cubicBezTo>
                  <a:cubicBezTo>
                    <a:pt x="1931" y="217"/>
                    <a:pt x="1934" y="219"/>
                    <a:pt x="1936" y="221"/>
                  </a:cubicBezTo>
                  <a:cubicBezTo>
                    <a:pt x="1939" y="222"/>
                    <a:pt x="1942" y="221"/>
                    <a:pt x="1945" y="220"/>
                  </a:cubicBezTo>
                  <a:cubicBezTo>
                    <a:pt x="1944" y="218"/>
                    <a:pt x="1943" y="212"/>
                    <a:pt x="1941" y="210"/>
                  </a:cubicBezTo>
                  <a:cubicBezTo>
                    <a:pt x="1940" y="209"/>
                    <a:pt x="1933" y="209"/>
                    <a:pt x="1931" y="208"/>
                  </a:cubicBezTo>
                  <a:cubicBezTo>
                    <a:pt x="1927" y="208"/>
                    <a:pt x="1927" y="194"/>
                    <a:pt x="1926" y="191"/>
                  </a:cubicBezTo>
                  <a:cubicBezTo>
                    <a:pt x="1937" y="190"/>
                    <a:pt x="1947" y="189"/>
                    <a:pt x="1957" y="188"/>
                  </a:cubicBezTo>
                  <a:cubicBezTo>
                    <a:pt x="1963" y="187"/>
                    <a:pt x="1969" y="186"/>
                    <a:pt x="1975" y="186"/>
                  </a:cubicBezTo>
                  <a:cubicBezTo>
                    <a:pt x="1979" y="185"/>
                    <a:pt x="1977" y="181"/>
                    <a:pt x="1977" y="177"/>
                  </a:cubicBezTo>
                  <a:cubicBezTo>
                    <a:pt x="1978" y="170"/>
                    <a:pt x="1977" y="170"/>
                    <a:pt x="1983" y="166"/>
                  </a:cubicBezTo>
                  <a:cubicBezTo>
                    <a:pt x="1987" y="163"/>
                    <a:pt x="1992" y="160"/>
                    <a:pt x="1996" y="158"/>
                  </a:cubicBezTo>
                  <a:cubicBezTo>
                    <a:pt x="2006" y="155"/>
                    <a:pt x="2018" y="154"/>
                    <a:pt x="2028" y="152"/>
                  </a:cubicBezTo>
                  <a:cubicBezTo>
                    <a:pt x="2047" y="149"/>
                    <a:pt x="2065" y="147"/>
                    <a:pt x="2083" y="140"/>
                  </a:cubicBezTo>
                  <a:cubicBezTo>
                    <a:pt x="2087" y="138"/>
                    <a:pt x="2085" y="131"/>
                    <a:pt x="2089" y="129"/>
                  </a:cubicBezTo>
                  <a:cubicBezTo>
                    <a:pt x="2094" y="127"/>
                    <a:pt x="2100" y="124"/>
                    <a:pt x="2105" y="121"/>
                  </a:cubicBezTo>
                  <a:cubicBezTo>
                    <a:pt x="2111" y="118"/>
                    <a:pt x="2123" y="118"/>
                    <a:pt x="2128" y="125"/>
                  </a:cubicBezTo>
                  <a:cubicBezTo>
                    <a:pt x="2123" y="126"/>
                    <a:pt x="2117" y="128"/>
                    <a:pt x="2112" y="129"/>
                  </a:cubicBezTo>
                  <a:cubicBezTo>
                    <a:pt x="2120" y="131"/>
                    <a:pt x="2128" y="132"/>
                    <a:pt x="2136" y="133"/>
                  </a:cubicBezTo>
                  <a:cubicBezTo>
                    <a:pt x="2133" y="136"/>
                    <a:pt x="2130" y="139"/>
                    <a:pt x="2127" y="141"/>
                  </a:cubicBezTo>
                  <a:cubicBezTo>
                    <a:pt x="2131" y="142"/>
                    <a:pt x="2135" y="142"/>
                    <a:pt x="2140" y="142"/>
                  </a:cubicBezTo>
                  <a:cubicBezTo>
                    <a:pt x="2140" y="141"/>
                    <a:pt x="2139" y="134"/>
                    <a:pt x="2141" y="134"/>
                  </a:cubicBezTo>
                  <a:cubicBezTo>
                    <a:pt x="2144" y="134"/>
                    <a:pt x="2148" y="134"/>
                    <a:pt x="2151" y="134"/>
                  </a:cubicBezTo>
                  <a:cubicBezTo>
                    <a:pt x="2156" y="135"/>
                    <a:pt x="2162" y="133"/>
                    <a:pt x="2167" y="137"/>
                  </a:cubicBezTo>
                  <a:cubicBezTo>
                    <a:pt x="2171" y="140"/>
                    <a:pt x="2179" y="143"/>
                    <a:pt x="2182" y="147"/>
                  </a:cubicBezTo>
                  <a:cubicBezTo>
                    <a:pt x="2183" y="148"/>
                    <a:pt x="2188" y="153"/>
                    <a:pt x="2187" y="154"/>
                  </a:cubicBezTo>
                  <a:cubicBezTo>
                    <a:pt x="2186" y="156"/>
                    <a:pt x="2185" y="161"/>
                    <a:pt x="2183" y="162"/>
                  </a:cubicBezTo>
                  <a:cubicBezTo>
                    <a:pt x="2162" y="175"/>
                    <a:pt x="2140" y="188"/>
                    <a:pt x="2119" y="202"/>
                  </a:cubicBezTo>
                  <a:cubicBezTo>
                    <a:pt x="2134" y="197"/>
                    <a:pt x="2149" y="193"/>
                    <a:pt x="2164" y="189"/>
                  </a:cubicBezTo>
                  <a:cubicBezTo>
                    <a:pt x="2160" y="188"/>
                    <a:pt x="2156" y="188"/>
                    <a:pt x="2152" y="187"/>
                  </a:cubicBezTo>
                  <a:cubicBezTo>
                    <a:pt x="2157" y="183"/>
                    <a:pt x="2164" y="180"/>
                    <a:pt x="2169" y="184"/>
                  </a:cubicBezTo>
                  <a:cubicBezTo>
                    <a:pt x="2177" y="190"/>
                    <a:pt x="2179" y="189"/>
                    <a:pt x="2189" y="188"/>
                  </a:cubicBezTo>
                  <a:cubicBezTo>
                    <a:pt x="2202" y="187"/>
                    <a:pt x="2215" y="190"/>
                    <a:pt x="2228" y="191"/>
                  </a:cubicBezTo>
                  <a:cubicBezTo>
                    <a:pt x="2225" y="193"/>
                    <a:pt x="2223" y="194"/>
                    <a:pt x="2220" y="196"/>
                  </a:cubicBezTo>
                  <a:cubicBezTo>
                    <a:pt x="2223" y="197"/>
                    <a:pt x="2229" y="202"/>
                    <a:pt x="2232" y="201"/>
                  </a:cubicBezTo>
                  <a:cubicBezTo>
                    <a:pt x="2238" y="201"/>
                    <a:pt x="2243" y="201"/>
                    <a:pt x="2248" y="201"/>
                  </a:cubicBezTo>
                  <a:cubicBezTo>
                    <a:pt x="2251" y="200"/>
                    <a:pt x="2259" y="202"/>
                    <a:pt x="2260" y="198"/>
                  </a:cubicBezTo>
                  <a:cubicBezTo>
                    <a:pt x="2261" y="190"/>
                    <a:pt x="2260" y="190"/>
                    <a:pt x="2267" y="190"/>
                  </a:cubicBezTo>
                  <a:cubicBezTo>
                    <a:pt x="2272" y="190"/>
                    <a:pt x="2277" y="191"/>
                    <a:pt x="2282" y="190"/>
                  </a:cubicBezTo>
                  <a:cubicBezTo>
                    <a:pt x="2285" y="189"/>
                    <a:pt x="2293" y="186"/>
                    <a:pt x="2296" y="187"/>
                  </a:cubicBezTo>
                  <a:cubicBezTo>
                    <a:pt x="2299" y="188"/>
                    <a:pt x="2304" y="196"/>
                    <a:pt x="2307" y="199"/>
                  </a:cubicBezTo>
                  <a:cubicBezTo>
                    <a:pt x="2308" y="201"/>
                    <a:pt x="2305" y="210"/>
                    <a:pt x="2305" y="213"/>
                  </a:cubicBezTo>
                  <a:cubicBezTo>
                    <a:pt x="2305" y="215"/>
                    <a:pt x="2305" y="227"/>
                    <a:pt x="2307" y="227"/>
                  </a:cubicBezTo>
                  <a:cubicBezTo>
                    <a:pt x="2311" y="230"/>
                    <a:pt x="2316" y="233"/>
                    <a:pt x="2321" y="235"/>
                  </a:cubicBezTo>
                  <a:cubicBezTo>
                    <a:pt x="2323" y="237"/>
                    <a:pt x="2329" y="226"/>
                    <a:pt x="2330" y="224"/>
                  </a:cubicBezTo>
                  <a:cubicBezTo>
                    <a:pt x="2334" y="219"/>
                    <a:pt x="2334" y="218"/>
                    <a:pt x="2339" y="222"/>
                  </a:cubicBezTo>
                  <a:cubicBezTo>
                    <a:pt x="2345" y="225"/>
                    <a:pt x="2346" y="227"/>
                    <a:pt x="2352" y="225"/>
                  </a:cubicBezTo>
                  <a:cubicBezTo>
                    <a:pt x="2356" y="224"/>
                    <a:pt x="2361" y="221"/>
                    <a:pt x="2364" y="223"/>
                  </a:cubicBezTo>
                  <a:cubicBezTo>
                    <a:pt x="2367" y="224"/>
                    <a:pt x="2373" y="229"/>
                    <a:pt x="2377" y="228"/>
                  </a:cubicBezTo>
                  <a:cubicBezTo>
                    <a:pt x="2381" y="226"/>
                    <a:pt x="2386" y="224"/>
                    <a:pt x="2391" y="222"/>
                  </a:cubicBezTo>
                  <a:cubicBezTo>
                    <a:pt x="2390" y="220"/>
                    <a:pt x="2385" y="214"/>
                    <a:pt x="2387" y="212"/>
                  </a:cubicBezTo>
                  <a:cubicBezTo>
                    <a:pt x="2388" y="210"/>
                    <a:pt x="2393" y="202"/>
                    <a:pt x="2395" y="202"/>
                  </a:cubicBezTo>
                  <a:cubicBezTo>
                    <a:pt x="2404" y="203"/>
                    <a:pt x="2413" y="205"/>
                    <a:pt x="2422" y="206"/>
                  </a:cubicBezTo>
                  <a:cubicBezTo>
                    <a:pt x="2429" y="207"/>
                    <a:pt x="2437" y="209"/>
                    <a:pt x="2443" y="211"/>
                  </a:cubicBezTo>
                  <a:cubicBezTo>
                    <a:pt x="2451" y="213"/>
                    <a:pt x="2461" y="214"/>
                    <a:pt x="2467" y="217"/>
                  </a:cubicBezTo>
                  <a:cubicBezTo>
                    <a:pt x="2471" y="220"/>
                    <a:pt x="2481" y="235"/>
                    <a:pt x="2485" y="234"/>
                  </a:cubicBezTo>
                  <a:cubicBezTo>
                    <a:pt x="2494" y="233"/>
                    <a:pt x="2503" y="231"/>
                    <a:pt x="2512" y="229"/>
                  </a:cubicBezTo>
                  <a:cubicBezTo>
                    <a:pt x="2520" y="228"/>
                    <a:pt x="2527" y="232"/>
                    <a:pt x="2535" y="234"/>
                  </a:cubicBezTo>
                  <a:cubicBezTo>
                    <a:pt x="2539" y="235"/>
                    <a:pt x="2541" y="235"/>
                    <a:pt x="2543" y="239"/>
                  </a:cubicBezTo>
                  <a:cubicBezTo>
                    <a:pt x="2544" y="244"/>
                    <a:pt x="2544" y="245"/>
                    <a:pt x="2542" y="251"/>
                  </a:cubicBezTo>
                  <a:cubicBezTo>
                    <a:pt x="2550" y="253"/>
                    <a:pt x="2556" y="256"/>
                    <a:pt x="2564" y="255"/>
                  </a:cubicBezTo>
                  <a:cubicBezTo>
                    <a:pt x="2573" y="253"/>
                    <a:pt x="2579" y="253"/>
                    <a:pt x="2589" y="254"/>
                  </a:cubicBezTo>
                  <a:cubicBezTo>
                    <a:pt x="2592" y="255"/>
                    <a:pt x="2597" y="257"/>
                    <a:pt x="2600" y="255"/>
                  </a:cubicBezTo>
                  <a:cubicBezTo>
                    <a:pt x="2604" y="251"/>
                    <a:pt x="2604" y="251"/>
                    <a:pt x="2607" y="255"/>
                  </a:cubicBezTo>
                  <a:cubicBezTo>
                    <a:pt x="2610" y="258"/>
                    <a:pt x="2615" y="264"/>
                    <a:pt x="2618" y="266"/>
                  </a:cubicBezTo>
                  <a:cubicBezTo>
                    <a:pt x="2621" y="267"/>
                    <a:pt x="2626" y="265"/>
                    <a:pt x="2629" y="264"/>
                  </a:cubicBezTo>
                  <a:cubicBezTo>
                    <a:pt x="2628" y="258"/>
                    <a:pt x="2627" y="252"/>
                    <a:pt x="2627" y="246"/>
                  </a:cubicBezTo>
                  <a:cubicBezTo>
                    <a:pt x="2640" y="247"/>
                    <a:pt x="2653" y="248"/>
                    <a:pt x="2666" y="249"/>
                  </a:cubicBezTo>
                  <a:cubicBezTo>
                    <a:pt x="2676" y="250"/>
                    <a:pt x="2686" y="257"/>
                    <a:pt x="2696" y="262"/>
                  </a:cubicBezTo>
                  <a:cubicBezTo>
                    <a:pt x="2707" y="267"/>
                    <a:pt x="2717" y="272"/>
                    <a:pt x="2727" y="278"/>
                  </a:cubicBezTo>
                  <a:cubicBezTo>
                    <a:pt x="2734" y="282"/>
                    <a:pt x="2735" y="283"/>
                    <a:pt x="2738" y="290"/>
                  </a:cubicBezTo>
                  <a:cubicBezTo>
                    <a:pt x="2741" y="298"/>
                    <a:pt x="2740" y="301"/>
                    <a:pt x="2748" y="301"/>
                  </a:cubicBezTo>
                  <a:cubicBezTo>
                    <a:pt x="2747" y="298"/>
                    <a:pt x="2746" y="294"/>
                    <a:pt x="2745" y="291"/>
                  </a:cubicBezTo>
                  <a:cubicBezTo>
                    <a:pt x="2753" y="291"/>
                    <a:pt x="2758" y="291"/>
                    <a:pt x="2765" y="294"/>
                  </a:cubicBezTo>
                  <a:cubicBezTo>
                    <a:pt x="2771" y="296"/>
                    <a:pt x="2776" y="302"/>
                    <a:pt x="2780" y="306"/>
                  </a:cubicBezTo>
                  <a:cubicBezTo>
                    <a:pt x="2777" y="308"/>
                    <a:pt x="2773" y="313"/>
                    <a:pt x="2770" y="314"/>
                  </a:cubicBezTo>
                  <a:cubicBezTo>
                    <a:pt x="2767" y="314"/>
                    <a:pt x="2762" y="312"/>
                    <a:pt x="2759" y="312"/>
                  </a:cubicBezTo>
                  <a:close/>
                  <a:moveTo>
                    <a:pt x="1724" y="597"/>
                  </a:moveTo>
                  <a:cubicBezTo>
                    <a:pt x="1722" y="595"/>
                    <a:pt x="1722" y="591"/>
                    <a:pt x="1721" y="590"/>
                  </a:cubicBezTo>
                  <a:cubicBezTo>
                    <a:pt x="1714" y="587"/>
                    <a:pt x="1713" y="597"/>
                    <a:pt x="1713" y="600"/>
                  </a:cubicBezTo>
                  <a:cubicBezTo>
                    <a:pt x="1710" y="594"/>
                    <a:pt x="1709" y="591"/>
                    <a:pt x="1712" y="585"/>
                  </a:cubicBezTo>
                  <a:cubicBezTo>
                    <a:pt x="1709" y="583"/>
                    <a:pt x="1703" y="582"/>
                    <a:pt x="1701" y="580"/>
                  </a:cubicBezTo>
                  <a:cubicBezTo>
                    <a:pt x="1700" y="578"/>
                    <a:pt x="1700" y="571"/>
                    <a:pt x="1700" y="569"/>
                  </a:cubicBezTo>
                  <a:cubicBezTo>
                    <a:pt x="1700" y="569"/>
                    <a:pt x="1691" y="565"/>
                    <a:pt x="1695" y="564"/>
                  </a:cubicBezTo>
                  <a:cubicBezTo>
                    <a:pt x="1698" y="563"/>
                    <a:pt x="1700" y="568"/>
                    <a:pt x="1703" y="565"/>
                  </a:cubicBezTo>
                  <a:cubicBezTo>
                    <a:pt x="1701" y="562"/>
                    <a:pt x="1698" y="562"/>
                    <a:pt x="1700" y="559"/>
                  </a:cubicBezTo>
                  <a:cubicBezTo>
                    <a:pt x="1702" y="557"/>
                    <a:pt x="1705" y="556"/>
                    <a:pt x="1707" y="556"/>
                  </a:cubicBezTo>
                  <a:cubicBezTo>
                    <a:pt x="1711" y="557"/>
                    <a:pt x="1718" y="557"/>
                    <a:pt x="1722" y="559"/>
                  </a:cubicBezTo>
                  <a:cubicBezTo>
                    <a:pt x="1719" y="560"/>
                    <a:pt x="1716" y="563"/>
                    <a:pt x="1717" y="567"/>
                  </a:cubicBezTo>
                  <a:cubicBezTo>
                    <a:pt x="1719" y="563"/>
                    <a:pt x="1721" y="560"/>
                    <a:pt x="1725" y="560"/>
                  </a:cubicBezTo>
                  <a:cubicBezTo>
                    <a:pt x="1723" y="552"/>
                    <a:pt x="1721" y="557"/>
                    <a:pt x="1715" y="555"/>
                  </a:cubicBezTo>
                  <a:cubicBezTo>
                    <a:pt x="1716" y="552"/>
                    <a:pt x="1718" y="548"/>
                    <a:pt x="1716" y="545"/>
                  </a:cubicBezTo>
                  <a:cubicBezTo>
                    <a:pt x="1716" y="544"/>
                    <a:pt x="1713" y="537"/>
                    <a:pt x="1711" y="540"/>
                  </a:cubicBezTo>
                  <a:cubicBezTo>
                    <a:pt x="1708" y="543"/>
                    <a:pt x="1704" y="540"/>
                    <a:pt x="1701" y="538"/>
                  </a:cubicBezTo>
                  <a:cubicBezTo>
                    <a:pt x="1699" y="537"/>
                    <a:pt x="1695" y="541"/>
                    <a:pt x="1692" y="542"/>
                  </a:cubicBezTo>
                  <a:cubicBezTo>
                    <a:pt x="1686" y="543"/>
                    <a:pt x="1687" y="540"/>
                    <a:pt x="1685" y="547"/>
                  </a:cubicBezTo>
                  <a:cubicBezTo>
                    <a:pt x="1684" y="550"/>
                    <a:pt x="1677" y="551"/>
                    <a:pt x="1675" y="552"/>
                  </a:cubicBezTo>
                  <a:cubicBezTo>
                    <a:pt x="1671" y="554"/>
                    <a:pt x="1671" y="554"/>
                    <a:pt x="1670" y="559"/>
                  </a:cubicBezTo>
                  <a:cubicBezTo>
                    <a:pt x="1670" y="561"/>
                    <a:pt x="1666" y="564"/>
                    <a:pt x="1665" y="566"/>
                  </a:cubicBezTo>
                  <a:cubicBezTo>
                    <a:pt x="1668" y="566"/>
                    <a:pt x="1673" y="569"/>
                    <a:pt x="1673" y="574"/>
                  </a:cubicBezTo>
                  <a:cubicBezTo>
                    <a:pt x="1673" y="580"/>
                    <a:pt x="1674" y="583"/>
                    <a:pt x="1676" y="589"/>
                  </a:cubicBezTo>
                  <a:cubicBezTo>
                    <a:pt x="1678" y="593"/>
                    <a:pt x="1682" y="594"/>
                    <a:pt x="1684" y="598"/>
                  </a:cubicBezTo>
                  <a:cubicBezTo>
                    <a:pt x="1688" y="603"/>
                    <a:pt x="1689" y="605"/>
                    <a:pt x="1694" y="608"/>
                  </a:cubicBezTo>
                  <a:cubicBezTo>
                    <a:pt x="1690" y="609"/>
                    <a:pt x="1689" y="609"/>
                    <a:pt x="1687" y="614"/>
                  </a:cubicBezTo>
                  <a:cubicBezTo>
                    <a:pt x="1687" y="617"/>
                    <a:pt x="1685" y="620"/>
                    <a:pt x="1684" y="623"/>
                  </a:cubicBezTo>
                  <a:cubicBezTo>
                    <a:pt x="1683" y="627"/>
                    <a:pt x="1683" y="629"/>
                    <a:pt x="1684" y="633"/>
                  </a:cubicBezTo>
                  <a:cubicBezTo>
                    <a:pt x="1684" y="637"/>
                    <a:pt x="1685" y="637"/>
                    <a:pt x="1689" y="638"/>
                  </a:cubicBezTo>
                  <a:cubicBezTo>
                    <a:pt x="1693" y="638"/>
                    <a:pt x="1693" y="641"/>
                    <a:pt x="1696" y="642"/>
                  </a:cubicBezTo>
                  <a:cubicBezTo>
                    <a:pt x="1699" y="643"/>
                    <a:pt x="1702" y="644"/>
                    <a:pt x="1706" y="645"/>
                  </a:cubicBezTo>
                  <a:cubicBezTo>
                    <a:pt x="1710" y="646"/>
                    <a:pt x="1717" y="644"/>
                    <a:pt x="1722" y="643"/>
                  </a:cubicBezTo>
                  <a:cubicBezTo>
                    <a:pt x="1721" y="638"/>
                    <a:pt x="1720" y="632"/>
                    <a:pt x="1721" y="627"/>
                  </a:cubicBezTo>
                  <a:cubicBezTo>
                    <a:pt x="1723" y="619"/>
                    <a:pt x="1719" y="622"/>
                    <a:pt x="1716" y="617"/>
                  </a:cubicBezTo>
                  <a:cubicBezTo>
                    <a:pt x="1717" y="617"/>
                    <a:pt x="1718" y="617"/>
                    <a:pt x="1719" y="617"/>
                  </a:cubicBezTo>
                  <a:cubicBezTo>
                    <a:pt x="1719" y="615"/>
                    <a:pt x="1718" y="613"/>
                    <a:pt x="1717" y="612"/>
                  </a:cubicBezTo>
                  <a:cubicBezTo>
                    <a:pt x="1717" y="611"/>
                    <a:pt x="1714" y="612"/>
                    <a:pt x="1713" y="611"/>
                  </a:cubicBezTo>
                  <a:cubicBezTo>
                    <a:pt x="1711" y="608"/>
                    <a:pt x="1712" y="605"/>
                    <a:pt x="1713" y="603"/>
                  </a:cubicBezTo>
                  <a:cubicBezTo>
                    <a:pt x="1713" y="603"/>
                    <a:pt x="1726" y="605"/>
                    <a:pt x="1728" y="604"/>
                  </a:cubicBezTo>
                  <a:cubicBezTo>
                    <a:pt x="1729" y="600"/>
                    <a:pt x="1726" y="599"/>
                    <a:pt x="1724" y="597"/>
                  </a:cubicBezTo>
                  <a:close/>
                  <a:moveTo>
                    <a:pt x="413" y="136"/>
                  </a:moveTo>
                  <a:cubicBezTo>
                    <a:pt x="416" y="136"/>
                    <a:pt x="420" y="138"/>
                    <a:pt x="423" y="136"/>
                  </a:cubicBezTo>
                  <a:cubicBezTo>
                    <a:pt x="423" y="135"/>
                    <a:pt x="422" y="134"/>
                    <a:pt x="421" y="134"/>
                  </a:cubicBezTo>
                  <a:cubicBezTo>
                    <a:pt x="418" y="134"/>
                    <a:pt x="415" y="133"/>
                    <a:pt x="413" y="136"/>
                  </a:cubicBezTo>
                  <a:close/>
                  <a:moveTo>
                    <a:pt x="696" y="815"/>
                  </a:moveTo>
                  <a:cubicBezTo>
                    <a:pt x="699" y="817"/>
                    <a:pt x="702" y="819"/>
                    <a:pt x="705" y="820"/>
                  </a:cubicBezTo>
                  <a:cubicBezTo>
                    <a:pt x="707" y="820"/>
                    <a:pt x="709" y="817"/>
                    <a:pt x="712" y="819"/>
                  </a:cubicBezTo>
                  <a:cubicBezTo>
                    <a:pt x="712" y="818"/>
                    <a:pt x="711" y="817"/>
                    <a:pt x="711" y="816"/>
                  </a:cubicBezTo>
                  <a:cubicBezTo>
                    <a:pt x="707" y="814"/>
                    <a:pt x="700" y="810"/>
                    <a:pt x="696" y="815"/>
                  </a:cubicBezTo>
                  <a:close/>
                  <a:moveTo>
                    <a:pt x="669" y="553"/>
                  </a:moveTo>
                  <a:cubicBezTo>
                    <a:pt x="669" y="554"/>
                    <a:pt x="668" y="554"/>
                    <a:pt x="668" y="554"/>
                  </a:cubicBezTo>
                  <a:cubicBezTo>
                    <a:pt x="669" y="555"/>
                    <a:pt x="669" y="555"/>
                    <a:pt x="669" y="555"/>
                  </a:cubicBezTo>
                  <a:cubicBezTo>
                    <a:pt x="670" y="553"/>
                    <a:pt x="671" y="553"/>
                    <a:pt x="670" y="551"/>
                  </a:cubicBezTo>
                  <a:cubicBezTo>
                    <a:pt x="670" y="551"/>
                    <a:pt x="669" y="552"/>
                    <a:pt x="669" y="552"/>
                  </a:cubicBezTo>
                  <a:cubicBezTo>
                    <a:pt x="668" y="550"/>
                    <a:pt x="666" y="549"/>
                    <a:pt x="664" y="550"/>
                  </a:cubicBezTo>
                  <a:cubicBezTo>
                    <a:pt x="662" y="551"/>
                    <a:pt x="661" y="549"/>
                    <a:pt x="658" y="551"/>
                  </a:cubicBezTo>
                  <a:cubicBezTo>
                    <a:pt x="659" y="551"/>
                    <a:pt x="659" y="551"/>
                    <a:pt x="660" y="551"/>
                  </a:cubicBezTo>
                  <a:cubicBezTo>
                    <a:pt x="663" y="552"/>
                    <a:pt x="667" y="555"/>
                    <a:pt x="669" y="553"/>
                  </a:cubicBezTo>
                  <a:close/>
                  <a:moveTo>
                    <a:pt x="654" y="547"/>
                  </a:moveTo>
                  <a:cubicBezTo>
                    <a:pt x="652" y="546"/>
                    <a:pt x="652" y="547"/>
                    <a:pt x="651" y="547"/>
                  </a:cubicBezTo>
                  <a:cubicBezTo>
                    <a:pt x="652" y="548"/>
                    <a:pt x="652" y="548"/>
                    <a:pt x="653" y="549"/>
                  </a:cubicBezTo>
                  <a:cubicBezTo>
                    <a:pt x="653" y="548"/>
                    <a:pt x="653" y="548"/>
                    <a:pt x="654" y="547"/>
                  </a:cubicBezTo>
                  <a:close/>
                  <a:moveTo>
                    <a:pt x="657" y="551"/>
                  </a:moveTo>
                  <a:cubicBezTo>
                    <a:pt x="657" y="551"/>
                    <a:pt x="657" y="550"/>
                    <a:pt x="657" y="550"/>
                  </a:cubicBezTo>
                  <a:cubicBezTo>
                    <a:pt x="656" y="549"/>
                    <a:pt x="656" y="549"/>
                    <a:pt x="655" y="549"/>
                  </a:cubicBezTo>
                  <a:cubicBezTo>
                    <a:pt x="654" y="549"/>
                    <a:pt x="654" y="550"/>
                    <a:pt x="653" y="550"/>
                  </a:cubicBezTo>
                  <a:cubicBezTo>
                    <a:pt x="655" y="551"/>
                    <a:pt x="656" y="551"/>
                    <a:pt x="657" y="551"/>
                  </a:cubicBezTo>
                  <a:close/>
                  <a:moveTo>
                    <a:pt x="871" y="495"/>
                  </a:moveTo>
                  <a:cubicBezTo>
                    <a:pt x="872" y="493"/>
                    <a:pt x="873" y="490"/>
                    <a:pt x="874" y="488"/>
                  </a:cubicBezTo>
                  <a:cubicBezTo>
                    <a:pt x="867" y="485"/>
                    <a:pt x="861" y="494"/>
                    <a:pt x="858" y="500"/>
                  </a:cubicBezTo>
                  <a:cubicBezTo>
                    <a:pt x="854" y="510"/>
                    <a:pt x="851" y="514"/>
                    <a:pt x="844" y="521"/>
                  </a:cubicBezTo>
                  <a:cubicBezTo>
                    <a:pt x="842" y="523"/>
                    <a:pt x="842" y="530"/>
                    <a:pt x="843" y="531"/>
                  </a:cubicBezTo>
                  <a:cubicBezTo>
                    <a:pt x="844" y="534"/>
                    <a:pt x="850" y="533"/>
                    <a:pt x="852" y="533"/>
                  </a:cubicBezTo>
                  <a:cubicBezTo>
                    <a:pt x="860" y="532"/>
                    <a:pt x="867" y="532"/>
                    <a:pt x="874" y="536"/>
                  </a:cubicBezTo>
                  <a:cubicBezTo>
                    <a:pt x="871" y="536"/>
                    <a:pt x="870" y="538"/>
                    <a:pt x="870" y="541"/>
                  </a:cubicBezTo>
                  <a:cubicBezTo>
                    <a:pt x="877" y="540"/>
                    <a:pt x="878" y="535"/>
                    <a:pt x="885" y="535"/>
                  </a:cubicBezTo>
                  <a:cubicBezTo>
                    <a:pt x="884" y="540"/>
                    <a:pt x="883" y="540"/>
                    <a:pt x="887" y="541"/>
                  </a:cubicBezTo>
                  <a:cubicBezTo>
                    <a:pt x="891" y="543"/>
                    <a:pt x="892" y="543"/>
                    <a:pt x="894" y="540"/>
                  </a:cubicBezTo>
                  <a:cubicBezTo>
                    <a:pt x="896" y="536"/>
                    <a:pt x="893" y="527"/>
                    <a:pt x="893" y="523"/>
                  </a:cubicBezTo>
                  <a:cubicBezTo>
                    <a:pt x="892" y="521"/>
                    <a:pt x="887" y="520"/>
                    <a:pt x="888" y="518"/>
                  </a:cubicBezTo>
                  <a:cubicBezTo>
                    <a:pt x="888" y="514"/>
                    <a:pt x="888" y="514"/>
                    <a:pt x="885" y="511"/>
                  </a:cubicBezTo>
                  <a:cubicBezTo>
                    <a:pt x="883" y="508"/>
                    <a:pt x="874" y="511"/>
                    <a:pt x="871" y="512"/>
                  </a:cubicBezTo>
                  <a:cubicBezTo>
                    <a:pt x="871" y="510"/>
                    <a:pt x="871" y="507"/>
                    <a:pt x="870" y="506"/>
                  </a:cubicBezTo>
                  <a:cubicBezTo>
                    <a:pt x="869" y="506"/>
                    <a:pt x="866" y="505"/>
                    <a:pt x="866" y="504"/>
                  </a:cubicBezTo>
                  <a:cubicBezTo>
                    <a:pt x="866" y="499"/>
                    <a:pt x="867" y="498"/>
                    <a:pt x="871" y="495"/>
                  </a:cubicBezTo>
                  <a:close/>
                  <a:moveTo>
                    <a:pt x="783" y="817"/>
                  </a:moveTo>
                  <a:cubicBezTo>
                    <a:pt x="785" y="821"/>
                    <a:pt x="793" y="818"/>
                    <a:pt x="794" y="815"/>
                  </a:cubicBezTo>
                  <a:cubicBezTo>
                    <a:pt x="794" y="815"/>
                    <a:pt x="794" y="814"/>
                    <a:pt x="793" y="814"/>
                  </a:cubicBezTo>
                  <a:cubicBezTo>
                    <a:pt x="790" y="813"/>
                    <a:pt x="780" y="810"/>
                    <a:pt x="783" y="817"/>
                  </a:cubicBezTo>
                  <a:close/>
                  <a:moveTo>
                    <a:pt x="719" y="801"/>
                  </a:moveTo>
                  <a:cubicBezTo>
                    <a:pt x="722" y="800"/>
                    <a:pt x="725" y="799"/>
                    <a:pt x="728" y="798"/>
                  </a:cubicBezTo>
                  <a:cubicBezTo>
                    <a:pt x="726" y="796"/>
                    <a:pt x="724" y="794"/>
                    <a:pt x="721" y="794"/>
                  </a:cubicBezTo>
                  <a:cubicBezTo>
                    <a:pt x="718" y="793"/>
                    <a:pt x="717" y="790"/>
                    <a:pt x="716" y="790"/>
                  </a:cubicBezTo>
                  <a:cubicBezTo>
                    <a:pt x="712" y="790"/>
                    <a:pt x="706" y="788"/>
                    <a:pt x="703" y="784"/>
                  </a:cubicBezTo>
                  <a:cubicBezTo>
                    <a:pt x="703" y="784"/>
                    <a:pt x="703" y="785"/>
                    <a:pt x="703" y="785"/>
                  </a:cubicBezTo>
                  <a:cubicBezTo>
                    <a:pt x="694" y="779"/>
                    <a:pt x="684" y="773"/>
                    <a:pt x="673" y="772"/>
                  </a:cubicBezTo>
                  <a:cubicBezTo>
                    <a:pt x="667" y="772"/>
                    <a:pt x="662" y="773"/>
                    <a:pt x="655" y="775"/>
                  </a:cubicBezTo>
                  <a:cubicBezTo>
                    <a:pt x="650" y="776"/>
                    <a:pt x="649" y="781"/>
                    <a:pt x="645" y="783"/>
                  </a:cubicBezTo>
                  <a:cubicBezTo>
                    <a:pt x="653" y="787"/>
                    <a:pt x="662" y="769"/>
                    <a:pt x="670" y="777"/>
                  </a:cubicBezTo>
                  <a:cubicBezTo>
                    <a:pt x="669" y="778"/>
                    <a:pt x="668" y="779"/>
                    <a:pt x="666" y="778"/>
                  </a:cubicBezTo>
                  <a:cubicBezTo>
                    <a:pt x="667" y="780"/>
                    <a:pt x="670" y="781"/>
                    <a:pt x="672" y="780"/>
                  </a:cubicBezTo>
                  <a:cubicBezTo>
                    <a:pt x="674" y="779"/>
                    <a:pt x="675" y="781"/>
                    <a:pt x="677" y="782"/>
                  </a:cubicBezTo>
                  <a:cubicBezTo>
                    <a:pt x="682" y="782"/>
                    <a:pt x="686" y="785"/>
                    <a:pt x="690" y="785"/>
                  </a:cubicBezTo>
                  <a:cubicBezTo>
                    <a:pt x="695" y="786"/>
                    <a:pt x="695" y="791"/>
                    <a:pt x="700" y="793"/>
                  </a:cubicBezTo>
                  <a:cubicBezTo>
                    <a:pt x="701" y="794"/>
                    <a:pt x="706" y="793"/>
                    <a:pt x="706" y="796"/>
                  </a:cubicBezTo>
                  <a:cubicBezTo>
                    <a:pt x="706" y="797"/>
                    <a:pt x="702" y="800"/>
                    <a:pt x="701" y="801"/>
                  </a:cubicBezTo>
                  <a:cubicBezTo>
                    <a:pt x="707" y="802"/>
                    <a:pt x="713" y="800"/>
                    <a:pt x="719" y="801"/>
                  </a:cubicBezTo>
                  <a:close/>
                  <a:moveTo>
                    <a:pt x="807" y="538"/>
                  </a:moveTo>
                  <a:cubicBezTo>
                    <a:pt x="803" y="545"/>
                    <a:pt x="809" y="547"/>
                    <a:pt x="814" y="549"/>
                  </a:cubicBezTo>
                  <a:cubicBezTo>
                    <a:pt x="819" y="551"/>
                    <a:pt x="820" y="548"/>
                    <a:pt x="823" y="545"/>
                  </a:cubicBezTo>
                  <a:cubicBezTo>
                    <a:pt x="818" y="544"/>
                    <a:pt x="814" y="544"/>
                    <a:pt x="809" y="543"/>
                  </a:cubicBezTo>
                  <a:cubicBezTo>
                    <a:pt x="808" y="542"/>
                    <a:pt x="807" y="540"/>
                    <a:pt x="807" y="538"/>
                  </a:cubicBezTo>
                  <a:close/>
                  <a:moveTo>
                    <a:pt x="804" y="508"/>
                  </a:moveTo>
                  <a:cubicBezTo>
                    <a:pt x="808" y="511"/>
                    <a:pt x="819" y="521"/>
                    <a:pt x="826" y="516"/>
                  </a:cubicBezTo>
                  <a:cubicBezTo>
                    <a:pt x="820" y="509"/>
                    <a:pt x="811" y="507"/>
                    <a:pt x="804" y="508"/>
                  </a:cubicBezTo>
                  <a:close/>
                  <a:moveTo>
                    <a:pt x="1031" y="1031"/>
                  </a:moveTo>
                  <a:cubicBezTo>
                    <a:pt x="1033" y="1042"/>
                    <a:pt x="1033" y="1041"/>
                    <a:pt x="1028" y="1050"/>
                  </a:cubicBezTo>
                  <a:cubicBezTo>
                    <a:pt x="1021" y="1060"/>
                    <a:pt x="1014" y="1069"/>
                    <a:pt x="1007" y="1079"/>
                  </a:cubicBezTo>
                  <a:cubicBezTo>
                    <a:pt x="1004" y="1084"/>
                    <a:pt x="1000" y="1088"/>
                    <a:pt x="999" y="1094"/>
                  </a:cubicBezTo>
                  <a:cubicBezTo>
                    <a:pt x="998" y="1108"/>
                    <a:pt x="997" y="1123"/>
                    <a:pt x="996" y="1138"/>
                  </a:cubicBezTo>
                  <a:cubicBezTo>
                    <a:pt x="996" y="1147"/>
                    <a:pt x="986" y="1157"/>
                    <a:pt x="981" y="1165"/>
                  </a:cubicBezTo>
                  <a:cubicBezTo>
                    <a:pt x="978" y="1168"/>
                    <a:pt x="977" y="1174"/>
                    <a:pt x="973" y="1174"/>
                  </a:cubicBezTo>
                  <a:cubicBezTo>
                    <a:pt x="969" y="1174"/>
                    <a:pt x="960" y="1173"/>
                    <a:pt x="957" y="1175"/>
                  </a:cubicBezTo>
                  <a:cubicBezTo>
                    <a:pt x="947" y="1182"/>
                    <a:pt x="937" y="1189"/>
                    <a:pt x="928" y="1195"/>
                  </a:cubicBezTo>
                  <a:cubicBezTo>
                    <a:pt x="926" y="1197"/>
                    <a:pt x="926" y="1211"/>
                    <a:pt x="926" y="1214"/>
                  </a:cubicBezTo>
                  <a:cubicBezTo>
                    <a:pt x="925" y="1217"/>
                    <a:pt x="926" y="1222"/>
                    <a:pt x="924" y="1224"/>
                  </a:cubicBezTo>
                  <a:cubicBezTo>
                    <a:pt x="916" y="1235"/>
                    <a:pt x="908" y="1245"/>
                    <a:pt x="900" y="1255"/>
                  </a:cubicBezTo>
                  <a:cubicBezTo>
                    <a:pt x="892" y="1265"/>
                    <a:pt x="885" y="1274"/>
                    <a:pt x="878" y="1284"/>
                  </a:cubicBezTo>
                  <a:cubicBezTo>
                    <a:pt x="876" y="1286"/>
                    <a:pt x="853" y="1276"/>
                    <a:pt x="849" y="1275"/>
                  </a:cubicBezTo>
                  <a:cubicBezTo>
                    <a:pt x="847" y="1283"/>
                    <a:pt x="860" y="1284"/>
                    <a:pt x="862" y="1291"/>
                  </a:cubicBezTo>
                  <a:cubicBezTo>
                    <a:pt x="862" y="1294"/>
                    <a:pt x="865" y="1300"/>
                    <a:pt x="864" y="1304"/>
                  </a:cubicBezTo>
                  <a:cubicBezTo>
                    <a:pt x="864" y="1307"/>
                    <a:pt x="859" y="1311"/>
                    <a:pt x="858" y="1313"/>
                  </a:cubicBezTo>
                  <a:cubicBezTo>
                    <a:pt x="853" y="1321"/>
                    <a:pt x="846" y="1320"/>
                    <a:pt x="839" y="1323"/>
                  </a:cubicBezTo>
                  <a:cubicBezTo>
                    <a:pt x="831" y="1325"/>
                    <a:pt x="827" y="1324"/>
                    <a:pt x="820" y="1323"/>
                  </a:cubicBezTo>
                  <a:cubicBezTo>
                    <a:pt x="821" y="1328"/>
                    <a:pt x="822" y="1330"/>
                    <a:pt x="821" y="1334"/>
                  </a:cubicBezTo>
                  <a:cubicBezTo>
                    <a:pt x="820" y="1337"/>
                    <a:pt x="821" y="1342"/>
                    <a:pt x="819" y="1343"/>
                  </a:cubicBezTo>
                  <a:cubicBezTo>
                    <a:pt x="812" y="1349"/>
                    <a:pt x="807" y="1346"/>
                    <a:pt x="799" y="1342"/>
                  </a:cubicBezTo>
                  <a:cubicBezTo>
                    <a:pt x="799" y="1346"/>
                    <a:pt x="798" y="1352"/>
                    <a:pt x="799" y="1355"/>
                  </a:cubicBezTo>
                  <a:cubicBezTo>
                    <a:pt x="799" y="1358"/>
                    <a:pt x="804" y="1363"/>
                    <a:pt x="803" y="1366"/>
                  </a:cubicBezTo>
                  <a:cubicBezTo>
                    <a:pt x="800" y="1371"/>
                    <a:pt x="798" y="1376"/>
                    <a:pt x="796" y="1382"/>
                  </a:cubicBezTo>
                  <a:cubicBezTo>
                    <a:pt x="793" y="1387"/>
                    <a:pt x="792" y="1386"/>
                    <a:pt x="787" y="1388"/>
                  </a:cubicBezTo>
                  <a:cubicBezTo>
                    <a:pt x="782" y="1389"/>
                    <a:pt x="782" y="1393"/>
                    <a:pt x="779" y="1397"/>
                  </a:cubicBezTo>
                  <a:cubicBezTo>
                    <a:pt x="778" y="1400"/>
                    <a:pt x="783" y="1405"/>
                    <a:pt x="785" y="1408"/>
                  </a:cubicBezTo>
                  <a:cubicBezTo>
                    <a:pt x="787" y="1411"/>
                    <a:pt x="794" y="1408"/>
                    <a:pt x="793" y="1413"/>
                  </a:cubicBezTo>
                  <a:cubicBezTo>
                    <a:pt x="791" y="1418"/>
                    <a:pt x="790" y="1419"/>
                    <a:pt x="787" y="1423"/>
                  </a:cubicBezTo>
                  <a:cubicBezTo>
                    <a:pt x="785" y="1426"/>
                    <a:pt x="781" y="1430"/>
                    <a:pt x="779" y="1434"/>
                  </a:cubicBezTo>
                  <a:cubicBezTo>
                    <a:pt x="777" y="1440"/>
                    <a:pt x="776" y="1441"/>
                    <a:pt x="770" y="1444"/>
                  </a:cubicBezTo>
                  <a:cubicBezTo>
                    <a:pt x="765" y="1447"/>
                    <a:pt x="771" y="1464"/>
                    <a:pt x="772" y="1470"/>
                  </a:cubicBezTo>
                  <a:cubicBezTo>
                    <a:pt x="772" y="1472"/>
                    <a:pt x="772" y="1477"/>
                    <a:pt x="774" y="1479"/>
                  </a:cubicBezTo>
                  <a:cubicBezTo>
                    <a:pt x="778" y="1482"/>
                    <a:pt x="782" y="1486"/>
                    <a:pt x="786" y="1489"/>
                  </a:cubicBezTo>
                  <a:cubicBezTo>
                    <a:pt x="793" y="1495"/>
                    <a:pt x="798" y="1494"/>
                    <a:pt x="807" y="1494"/>
                  </a:cubicBezTo>
                  <a:cubicBezTo>
                    <a:pt x="799" y="1498"/>
                    <a:pt x="791" y="1502"/>
                    <a:pt x="783" y="1506"/>
                  </a:cubicBezTo>
                  <a:cubicBezTo>
                    <a:pt x="776" y="1509"/>
                    <a:pt x="775" y="1507"/>
                    <a:pt x="768" y="1504"/>
                  </a:cubicBezTo>
                  <a:cubicBezTo>
                    <a:pt x="758" y="1499"/>
                    <a:pt x="748" y="1494"/>
                    <a:pt x="738" y="1489"/>
                  </a:cubicBezTo>
                  <a:cubicBezTo>
                    <a:pt x="733" y="1487"/>
                    <a:pt x="733" y="1481"/>
                    <a:pt x="730" y="1476"/>
                  </a:cubicBezTo>
                  <a:cubicBezTo>
                    <a:pt x="725" y="1463"/>
                    <a:pt x="716" y="1450"/>
                    <a:pt x="717" y="1436"/>
                  </a:cubicBezTo>
                  <a:cubicBezTo>
                    <a:pt x="720" y="1414"/>
                    <a:pt x="722" y="1393"/>
                    <a:pt x="725" y="1371"/>
                  </a:cubicBezTo>
                  <a:cubicBezTo>
                    <a:pt x="727" y="1350"/>
                    <a:pt x="728" y="1329"/>
                    <a:pt x="732" y="1308"/>
                  </a:cubicBezTo>
                  <a:cubicBezTo>
                    <a:pt x="737" y="1283"/>
                    <a:pt x="742" y="1257"/>
                    <a:pt x="747" y="1231"/>
                  </a:cubicBezTo>
                  <a:cubicBezTo>
                    <a:pt x="750" y="1215"/>
                    <a:pt x="753" y="1200"/>
                    <a:pt x="755" y="1184"/>
                  </a:cubicBezTo>
                  <a:cubicBezTo>
                    <a:pt x="757" y="1177"/>
                    <a:pt x="759" y="1170"/>
                    <a:pt x="759" y="1163"/>
                  </a:cubicBezTo>
                  <a:cubicBezTo>
                    <a:pt x="760" y="1157"/>
                    <a:pt x="758" y="1151"/>
                    <a:pt x="757" y="1145"/>
                  </a:cubicBezTo>
                  <a:cubicBezTo>
                    <a:pt x="757" y="1141"/>
                    <a:pt x="757" y="1132"/>
                    <a:pt x="755" y="1129"/>
                  </a:cubicBezTo>
                  <a:cubicBezTo>
                    <a:pt x="753" y="1126"/>
                    <a:pt x="746" y="1123"/>
                    <a:pt x="743" y="1121"/>
                  </a:cubicBezTo>
                  <a:cubicBezTo>
                    <a:pt x="737" y="1116"/>
                    <a:pt x="731" y="1112"/>
                    <a:pt x="725" y="1108"/>
                  </a:cubicBezTo>
                  <a:cubicBezTo>
                    <a:pt x="719" y="1104"/>
                    <a:pt x="717" y="1100"/>
                    <a:pt x="713" y="1093"/>
                  </a:cubicBezTo>
                  <a:cubicBezTo>
                    <a:pt x="706" y="1079"/>
                    <a:pt x="698" y="1065"/>
                    <a:pt x="691" y="1051"/>
                  </a:cubicBezTo>
                  <a:cubicBezTo>
                    <a:pt x="685" y="1039"/>
                    <a:pt x="679" y="1028"/>
                    <a:pt x="673" y="1016"/>
                  </a:cubicBezTo>
                  <a:cubicBezTo>
                    <a:pt x="669" y="1009"/>
                    <a:pt x="675" y="996"/>
                    <a:pt x="677" y="989"/>
                  </a:cubicBezTo>
                  <a:cubicBezTo>
                    <a:pt x="678" y="985"/>
                    <a:pt x="678" y="977"/>
                    <a:pt x="681" y="974"/>
                  </a:cubicBezTo>
                  <a:cubicBezTo>
                    <a:pt x="684" y="970"/>
                    <a:pt x="688" y="965"/>
                    <a:pt x="691" y="961"/>
                  </a:cubicBezTo>
                  <a:cubicBezTo>
                    <a:pt x="699" y="951"/>
                    <a:pt x="706" y="945"/>
                    <a:pt x="704" y="931"/>
                  </a:cubicBezTo>
                  <a:cubicBezTo>
                    <a:pt x="703" y="928"/>
                    <a:pt x="701" y="926"/>
                    <a:pt x="704" y="924"/>
                  </a:cubicBezTo>
                  <a:cubicBezTo>
                    <a:pt x="704" y="923"/>
                    <a:pt x="703" y="919"/>
                    <a:pt x="703" y="917"/>
                  </a:cubicBezTo>
                  <a:cubicBezTo>
                    <a:pt x="704" y="913"/>
                    <a:pt x="695" y="909"/>
                    <a:pt x="696" y="905"/>
                  </a:cubicBezTo>
                  <a:cubicBezTo>
                    <a:pt x="697" y="900"/>
                    <a:pt x="697" y="900"/>
                    <a:pt x="692" y="898"/>
                  </a:cubicBezTo>
                  <a:cubicBezTo>
                    <a:pt x="689" y="896"/>
                    <a:pt x="689" y="896"/>
                    <a:pt x="686" y="898"/>
                  </a:cubicBezTo>
                  <a:cubicBezTo>
                    <a:pt x="684" y="899"/>
                    <a:pt x="682" y="901"/>
                    <a:pt x="680" y="903"/>
                  </a:cubicBezTo>
                  <a:cubicBezTo>
                    <a:pt x="679" y="904"/>
                    <a:pt x="682" y="908"/>
                    <a:pt x="683" y="909"/>
                  </a:cubicBezTo>
                  <a:cubicBezTo>
                    <a:pt x="677" y="911"/>
                    <a:pt x="677" y="912"/>
                    <a:pt x="674" y="905"/>
                  </a:cubicBezTo>
                  <a:cubicBezTo>
                    <a:pt x="673" y="909"/>
                    <a:pt x="667" y="903"/>
                    <a:pt x="664" y="902"/>
                  </a:cubicBezTo>
                  <a:cubicBezTo>
                    <a:pt x="662" y="902"/>
                    <a:pt x="661" y="904"/>
                    <a:pt x="660" y="903"/>
                  </a:cubicBezTo>
                  <a:cubicBezTo>
                    <a:pt x="658" y="902"/>
                    <a:pt x="656" y="900"/>
                    <a:pt x="654" y="899"/>
                  </a:cubicBezTo>
                  <a:cubicBezTo>
                    <a:pt x="650" y="896"/>
                    <a:pt x="643" y="893"/>
                    <a:pt x="640" y="889"/>
                  </a:cubicBezTo>
                  <a:cubicBezTo>
                    <a:pt x="638" y="885"/>
                    <a:pt x="639" y="880"/>
                    <a:pt x="636" y="876"/>
                  </a:cubicBezTo>
                  <a:cubicBezTo>
                    <a:pt x="629" y="868"/>
                    <a:pt x="625" y="861"/>
                    <a:pt x="615" y="858"/>
                  </a:cubicBezTo>
                  <a:cubicBezTo>
                    <a:pt x="607" y="856"/>
                    <a:pt x="594" y="855"/>
                    <a:pt x="588" y="849"/>
                  </a:cubicBezTo>
                  <a:cubicBezTo>
                    <a:pt x="583" y="844"/>
                    <a:pt x="578" y="839"/>
                    <a:pt x="572" y="834"/>
                  </a:cubicBezTo>
                  <a:cubicBezTo>
                    <a:pt x="569" y="830"/>
                    <a:pt x="564" y="834"/>
                    <a:pt x="560" y="835"/>
                  </a:cubicBezTo>
                  <a:cubicBezTo>
                    <a:pt x="550" y="838"/>
                    <a:pt x="540" y="831"/>
                    <a:pt x="531" y="827"/>
                  </a:cubicBezTo>
                  <a:cubicBezTo>
                    <a:pt x="524" y="824"/>
                    <a:pt x="517" y="822"/>
                    <a:pt x="509" y="819"/>
                  </a:cubicBezTo>
                  <a:cubicBezTo>
                    <a:pt x="507" y="818"/>
                    <a:pt x="503" y="817"/>
                    <a:pt x="501" y="815"/>
                  </a:cubicBezTo>
                  <a:cubicBezTo>
                    <a:pt x="496" y="810"/>
                    <a:pt x="491" y="805"/>
                    <a:pt x="487" y="801"/>
                  </a:cubicBezTo>
                  <a:cubicBezTo>
                    <a:pt x="482" y="796"/>
                    <a:pt x="485" y="793"/>
                    <a:pt x="487" y="787"/>
                  </a:cubicBezTo>
                  <a:cubicBezTo>
                    <a:pt x="488" y="783"/>
                    <a:pt x="480" y="775"/>
                    <a:pt x="478" y="772"/>
                  </a:cubicBezTo>
                  <a:cubicBezTo>
                    <a:pt x="476" y="768"/>
                    <a:pt x="474" y="766"/>
                    <a:pt x="471" y="763"/>
                  </a:cubicBezTo>
                  <a:cubicBezTo>
                    <a:pt x="465" y="758"/>
                    <a:pt x="460" y="753"/>
                    <a:pt x="455" y="748"/>
                  </a:cubicBezTo>
                  <a:cubicBezTo>
                    <a:pt x="454" y="747"/>
                    <a:pt x="455" y="744"/>
                    <a:pt x="456" y="743"/>
                  </a:cubicBezTo>
                  <a:cubicBezTo>
                    <a:pt x="456" y="741"/>
                    <a:pt x="453" y="739"/>
                    <a:pt x="452" y="737"/>
                  </a:cubicBezTo>
                  <a:cubicBezTo>
                    <a:pt x="449" y="733"/>
                    <a:pt x="446" y="729"/>
                    <a:pt x="441" y="725"/>
                  </a:cubicBezTo>
                  <a:cubicBezTo>
                    <a:pt x="437" y="722"/>
                    <a:pt x="433" y="720"/>
                    <a:pt x="432" y="715"/>
                  </a:cubicBezTo>
                  <a:cubicBezTo>
                    <a:pt x="431" y="712"/>
                    <a:pt x="429" y="699"/>
                    <a:pt x="426" y="698"/>
                  </a:cubicBezTo>
                  <a:cubicBezTo>
                    <a:pt x="422" y="696"/>
                    <a:pt x="417" y="694"/>
                    <a:pt x="412" y="691"/>
                  </a:cubicBezTo>
                  <a:cubicBezTo>
                    <a:pt x="414" y="697"/>
                    <a:pt x="415" y="707"/>
                    <a:pt x="418" y="711"/>
                  </a:cubicBezTo>
                  <a:cubicBezTo>
                    <a:pt x="423" y="718"/>
                    <a:pt x="428" y="722"/>
                    <a:pt x="431" y="730"/>
                  </a:cubicBezTo>
                  <a:cubicBezTo>
                    <a:pt x="433" y="734"/>
                    <a:pt x="434" y="736"/>
                    <a:pt x="437" y="739"/>
                  </a:cubicBezTo>
                  <a:cubicBezTo>
                    <a:pt x="440" y="741"/>
                    <a:pt x="441" y="744"/>
                    <a:pt x="442" y="748"/>
                  </a:cubicBezTo>
                  <a:cubicBezTo>
                    <a:pt x="443" y="751"/>
                    <a:pt x="445" y="754"/>
                    <a:pt x="445" y="758"/>
                  </a:cubicBezTo>
                  <a:cubicBezTo>
                    <a:pt x="445" y="764"/>
                    <a:pt x="448" y="760"/>
                    <a:pt x="449" y="761"/>
                  </a:cubicBezTo>
                  <a:cubicBezTo>
                    <a:pt x="451" y="763"/>
                    <a:pt x="455" y="766"/>
                    <a:pt x="455" y="769"/>
                  </a:cubicBezTo>
                  <a:cubicBezTo>
                    <a:pt x="454" y="773"/>
                    <a:pt x="451" y="774"/>
                    <a:pt x="449" y="771"/>
                  </a:cubicBezTo>
                  <a:cubicBezTo>
                    <a:pt x="446" y="765"/>
                    <a:pt x="440" y="761"/>
                    <a:pt x="434" y="757"/>
                  </a:cubicBezTo>
                  <a:cubicBezTo>
                    <a:pt x="432" y="756"/>
                    <a:pt x="433" y="749"/>
                    <a:pt x="433" y="747"/>
                  </a:cubicBezTo>
                  <a:cubicBezTo>
                    <a:pt x="433" y="743"/>
                    <a:pt x="428" y="741"/>
                    <a:pt x="426" y="740"/>
                  </a:cubicBezTo>
                  <a:cubicBezTo>
                    <a:pt x="424" y="738"/>
                    <a:pt x="422" y="739"/>
                    <a:pt x="420" y="737"/>
                  </a:cubicBezTo>
                  <a:cubicBezTo>
                    <a:pt x="417" y="734"/>
                    <a:pt x="414" y="732"/>
                    <a:pt x="412" y="730"/>
                  </a:cubicBezTo>
                  <a:cubicBezTo>
                    <a:pt x="415" y="729"/>
                    <a:pt x="422" y="729"/>
                    <a:pt x="418" y="722"/>
                  </a:cubicBezTo>
                  <a:cubicBezTo>
                    <a:pt x="414" y="717"/>
                    <a:pt x="413" y="714"/>
                    <a:pt x="407" y="712"/>
                  </a:cubicBezTo>
                  <a:cubicBezTo>
                    <a:pt x="404" y="710"/>
                    <a:pt x="403" y="704"/>
                    <a:pt x="401" y="700"/>
                  </a:cubicBezTo>
                  <a:cubicBezTo>
                    <a:pt x="399" y="694"/>
                    <a:pt x="396" y="687"/>
                    <a:pt x="394" y="681"/>
                  </a:cubicBezTo>
                  <a:cubicBezTo>
                    <a:pt x="391" y="674"/>
                    <a:pt x="382" y="667"/>
                    <a:pt x="375" y="666"/>
                  </a:cubicBezTo>
                  <a:cubicBezTo>
                    <a:pt x="369" y="664"/>
                    <a:pt x="368" y="665"/>
                    <a:pt x="365" y="659"/>
                  </a:cubicBezTo>
                  <a:cubicBezTo>
                    <a:pt x="362" y="653"/>
                    <a:pt x="360" y="647"/>
                    <a:pt x="357" y="641"/>
                  </a:cubicBezTo>
                  <a:cubicBezTo>
                    <a:pt x="353" y="633"/>
                    <a:pt x="345" y="627"/>
                    <a:pt x="342" y="618"/>
                  </a:cubicBezTo>
                  <a:cubicBezTo>
                    <a:pt x="339" y="606"/>
                    <a:pt x="339" y="598"/>
                    <a:pt x="340" y="584"/>
                  </a:cubicBezTo>
                  <a:cubicBezTo>
                    <a:pt x="340" y="574"/>
                    <a:pt x="341" y="563"/>
                    <a:pt x="341" y="552"/>
                  </a:cubicBezTo>
                  <a:cubicBezTo>
                    <a:pt x="342" y="541"/>
                    <a:pt x="339" y="535"/>
                    <a:pt x="336" y="525"/>
                  </a:cubicBezTo>
                  <a:cubicBezTo>
                    <a:pt x="342" y="526"/>
                    <a:pt x="348" y="528"/>
                    <a:pt x="354" y="530"/>
                  </a:cubicBezTo>
                  <a:cubicBezTo>
                    <a:pt x="354" y="521"/>
                    <a:pt x="354" y="520"/>
                    <a:pt x="349" y="514"/>
                  </a:cubicBezTo>
                  <a:cubicBezTo>
                    <a:pt x="344" y="509"/>
                    <a:pt x="340" y="506"/>
                    <a:pt x="335" y="503"/>
                  </a:cubicBezTo>
                  <a:cubicBezTo>
                    <a:pt x="331" y="499"/>
                    <a:pt x="326" y="499"/>
                    <a:pt x="321" y="497"/>
                  </a:cubicBezTo>
                  <a:cubicBezTo>
                    <a:pt x="313" y="494"/>
                    <a:pt x="312" y="494"/>
                    <a:pt x="309" y="485"/>
                  </a:cubicBezTo>
                  <a:cubicBezTo>
                    <a:pt x="305" y="476"/>
                    <a:pt x="290" y="471"/>
                    <a:pt x="291" y="460"/>
                  </a:cubicBezTo>
                  <a:cubicBezTo>
                    <a:pt x="292" y="450"/>
                    <a:pt x="291" y="451"/>
                    <a:pt x="283" y="446"/>
                  </a:cubicBezTo>
                  <a:cubicBezTo>
                    <a:pt x="282" y="445"/>
                    <a:pt x="278" y="455"/>
                    <a:pt x="274" y="450"/>
                  </a:cubicBezTo>
                  <a:cubicBezTo>
                    <a:pt x="272" y="447"/>
                    <a:pt x="268" y="437"/>
                    <a:pt x="264" y="435"/>
                  </a:cubicBezTo>
                  <a:cubicBezTo>
                    <a:pt x="258" y="432"/>
                    <a:pt x="257" y="431"/>
                    <a:pt x="254" y="426"/>
                  </a:cubicBezTo>
                  <a:cubicBezTo>
                    <a:pt x="250" y="420"/>
                    <a:pt x="247" y="413"/>
                    <a:pt x="243" y="409"/>
                  </a:cubicBezTo>
                  <a:cubicBezTo>
                    <a:pt x="239" y="406"/>
                    <a:pt x="234" y="403"/>
                    <a:pt x="230" y="400"/>
                  </a:cubicBezTo>
                  <a:cubicBezTo>
                    <a:pt x="220" y="393"/>
                    <a:pt x="211" y="390"/>
                    <a:pt x="200" y="386"/>
                  </a:cubicBezTo>
                  <a:cubicBezTo>
                    <a:pt x="196" y="384"/>
                    <a:pt x="191" y="388"/>
                    <a:pt x="186" y="387"/>
                  </a:cubicBezTo>
                  <a:cubicBezTo>
                    <a:pt x="182" y="386"/>
                    <a:pt x="176" y="381"/>
                    <a:pt x="172" y="378"/>
                  </a:cubicBezTo>
                  <a:cubicBezTo>
                    <a:pt x="166" y="375"/>
                    <a:pt x="165" y="373"/>
                    <a:pt x="159" y="374"/>
                  </a:cubicBezTo>
                  <a:cubicBezTo>
                    <a:pt x="153" y="375"/>
                    <a:pt x="150" y="376"/>
                    <a:pt x="152" y="383"/>
                  </a:cubicBezTo>
                  <a:cubicBezTo>
                    <a:pt x="154" y="389"/>
                    <a:pt x="131" y="396"/>
                    <a:pt x="126" y="397"/>
                  </a:cubicBezTo>
                  <a:cubicBezTo>
                    <a:pt x="125" y="395"/>
                    <a:pt x="126" y="393"/>
                    <a:pt x="129" y="392"/>
                  </a:cubicBezTo>
                  <a:cubicBezTo>
                    <a:pt x="125" y="391"/>
                    <a:pt x="128" y="380"/>
                    <a:pt x="130" y="378"/>
                  </a:cubicBezTo>
                  <a:cubicBezTo>
                    <a:pt x="136" y="375"/>
                    <a:pt x="139" y="375"/>
                    <a:pt x="145" y="375"/>
                  </a:cubicBezTo>
                  <a:cubicBezTo>
                    <a:pt x="144" y="374"/>
                    <a:pt x="142" y="372"/>
                    <a:pt x="141" y="371"/>
                  </a:cubicBezTo>
                  <a:cubicBezTo>
                    <a:pt x="142" y="370"/>
                    <a:pt x="144" y="369"/>
                    <a:pt x="146" y="367"/>
                  </a:cubicBezTo>
                  <a:cubicBezTo>
                    <a:pt x="136" y="369"/>
                    <a:pt x="131" y="371"/>
                    <a:pt x="123" y="378"/>
                  </a:cubicBezTo>
                  <a:cubicBezTo>
                    <a:pt x="115" y="384"/>
                    <a:pt x="112" y="390"/>
                    <a:pt x="107" y="398"/>
                  </a:cubicBezTo>
                  <a:cubicBezTo>
                    <a:pt x="110" y="399"/>
                    <a:pt x="112" y="400"/>
                    <a:pt x="115" y="400"/>
                  </a:cubicBezTo>
                  <a:cubicBezTo>
                    <a:pt x="107" y="410"/>
                    <a:pt x="100" y="415"/>
                    <a:pt x="91" y="422"/>
                  </a:cubicBezTo>
                  <a:cubicBezTo>
                    <a:pt x="86" y="425"/>
                    <a:pt x="72" y="429"/>
                    <a:pt x="71" y="436"/>
                  </a:cubicBezTo>
                  <a:cubicBezTo>
                    <a:pt x="71" y="442"/>
                    <a:pt x="52" y="446"/>
                    <a:pt x="46" y="447"/>
                  </a:cubicBezTo>
                  <a:cubicBezTo>
                    <a:pt x="44" y="448"/>
                    <a:pt x="42" y="448"/>
                    <a:pt x="39" y="448"/>
                  </a:cubicBezTo>
                  <a:cubicBezTo>
                    <a:pt x="37" y="448"/>
                    <a:pt x="38" y="450"/>
                    <a:pt x="36" y="451"/>
                  </a:cubicBezTo>
                  <a:cubicBezTo>
                    <a:pt x="31" y="454"/>
                    <a:pt x="28" y="455"/>
                    <a:pt x="23" y="454"/>
                  </a:cubicBezTo>
                  <a:cubicBezTo>
                    <a:pt x="28" y="450"/>
                    <a:pt x="32" y="449"/>
                    <a:pt x="38" y="445"/>
                  </a:cubicBezTo>
                  <a:cubicBezTo>
                    <a:pt x="41" y="443"/>
                    <a:pt x="53" y="432"/>
                    <a:pt x="56" y="438"/>
                  </a:cubicBezTo>
                  <a:cubicBezTo>
                    <a:pt x="59" y="434"/>
                    <a:pt x="68" y="423"/>
                    <a:pt x="73" y="427"/>
                  </a:cubicBezTo>
                  <a:cubicBezTo>
                    <a:pt x="71" y="422"/>
                    <a:pt x="80" y="419"/>
                    <a:pt x="81" y="414"/>
                  </a:cubicBezTo>
                  <a:cubicBezTo>
                    <a:pt x="82" y="410"/>
                    <a:pt x="82" y="409"/>
                    <a:pt x="85" y="406"/>
                  </a:cubicBezTo>
                  <a:cubicBezTo>
                    <a:pt x="86" y="404"/>
                    <a:pt x="88" y="403"/>
                    <a:pt x="86" y="400"/>
                  </a:cubicBezTo>
                  <a:cubicBezTo>
                    <a:pt x="80" y="403"/>
                    <a:pt x="74" y="409"/>
                    <a:pt x="67" y="404"/>
                  </a:cubicBezTo>
                  <a:cubicBezTo>
                    <a:pt x="65" y="403"/>
                    <a:pt x="61" y="398"/>
                    <a:pt x="58" y="399"/>
                  </a:cubicBezTo>
                  <a:cubicBezTo>
                    <a:pt x="55" y="400"/>
                    <a:pt x="52" y="402"/>
                    <a:pt x="48" y="403"/>
                  </a:cubicBezTo>
                  <a:cubicBezTo>
                    <a:pt x="47" y="397"/>
                    <a:pt x="46" y="390"/>
                    <a:pt x="45" y="383"/>
                  </a:cubicBezTo>
                  <a:cubicBezTo>
                    <a:pt x="43" y="384"/>
                    <a:pt x="35" y="390"/>
                    <a:pt x="34" y="390"/>
                  </a:cubicBezTo>
                  <a:cubicBezTo>
                    <a:pt x="31" y="387"/>
                    <a:pt x="25" y="384"/>
                    <a:pt x="22" y="380"/>
                  </a:cubicBezTo>
                  <a:cubicBezTo>
                    <a:pt x="20" y="376"/>
                    <a:pt x="20" y="369"/>
                    <a:pt x="19" y="364"/>
                  </a:cubicBezTo>
                  <a:cubicBezTo>
                    <a:pt x="18" y="360"/>
                    <a:pt x="21" y="357"/>
                    <a:pt x="23" y="354"/>
                  </a:cubicBezTo>
                  <a:cubicBezTo>
                    <a:pt x="27" y="348"/>
                    <a:pt x="26" y="346"/>
                    <a:pt x="33" y="347"/>
                  </a:cubicBezTo>
                  <a:cubicBezTo>
                    <a:pt x="39" y="348"/>
                    <a:pt x="39" y="343"/>
                    <a:pt x="44" y="341"/>
                  </a:cubicBezTo>
                  <a:cubicBezTo>
                    <a:pt x="49" y="339"/>
                    <a:pt x="53" y="343"/>
                    <a:pt x="55" y="337"/>
                  </a:cubicBezTo>
                  <a:cubicBezTo>
                    <a:pt x="57" y="332"/>
                    <a:pt x="55" y="331"/>
                    <a:pt x="51" y="327"/>
                  </a:cubicBezTo>
                  <a:cubicBezTo>
                    <a:pt x="53" y="327"/>
                    <a:pt x="54" y="326"/>
                    <a:pt x="56" y="325"/>
                  </a:cubicBezTo>
                  <a:cubicBezTo>
                    <a:pt x="54" y="319"/>
                    <a:pt x="49" y="324"/>
                    <a:pt x="45" y="326"/>
                  </a:cubicBezTo>
                  <a:cubicBezTo>
                    <a:pt x="40" y="329"/>
                    <a:pt x="40" y="326"/>
                    <a:pt x="35" y="326"/>
                  </a:cubicBezTo>
                  <a:cubicBezTo>
                    <a:pt x="26" y="328"/>
                    <a:pt x="16" y="329"/>
                    <a:pt x="11" y="319"/>
                  </a:cubicBezTo>
                  <a:cubicBezTo>
                    <a:pt x="12" y="319"/>
                    <a:pt x="13" y="318"/>
                    <a:pt x="14" y="318"/>
                  </a:cubicBezTo>
                  <a:cubicBezTo>
                    <a:pt x="9" y="316"/>
                    <a:pt x="3" y="315"/>
                    <a:pt x="0" y="311"/>
                  </a:cubicBezTo>
                  <a:cubicBezTo>
                    <a:pt x="7" y="308"/>
                    <a:pt x="12" y="304"/>
                    <a:pt x="19" y="304"/>
                  </a:cubicBezTo>
                  <a:cubicBezTo>
                    <a:pt x="18" y="304"/>
                    <a:pt x="18" y="303"/>
                    <a:pt x="17" y="302"/>
                  </a:cubicBezTo>
                  <a:cubicBezTo>
                    <a:pt x="23" y="299"/>
                    <a:pt x="26" y="298"/>
                    <a:pt x="32" y="298"/>
                  </a:cubicBezTo>
                  <a:cubicBezTo>
                    <a:pt x="32" y="305"/>
                    <a:pt x="38" y="304"/>
                    <a:pt x="43" y="306"/>
                  </a:cubicBezTo>
                  <a:cubicBezTo>
                    <a:pt x="48" y="307"/>
                    <a:pt x="50" y="305"/>
                    <a:pt x="54" y="302"/>
                  </a:cubicBezTo>
                  <a:cubicBezTo>
                    <a:pt x="52" y="301"/>
                    <a:pt x="50" y="300"/>
                    <a:pt x="48" y="299"/>
                  </a:cubicBezTo>
                  <a:cubicBezTo>
                    <a:pt x="49" y="299"/>
                    <a:pt x="50" y="299"/>
                    <a:pt x="51" y="298"/>
                  </a:cubicBezTo>
                  <a:cubicBezTo>
                    <a:pt x="48" y="297"/>
                    <a:pt x="48" y="295"/>
                    <a:pt x="50" y="293"/>
                  </a:cubicBezTo>
                  <a:cubicBezTo>
                    <a:pt x="45" y="292"/>
                    <a:pt x="40" y="292"/>
                    <a:pt x="35" y="290"/>
                  </a:cubicBezTo>
                  <a:cubicBezTo>
                    <a:pt x="31" y="289"/>
                    <a:pt x="31" y="282"/>
                    <a:pt x="27" y="280"/>
                  </a:cubicBezTo>
                  <a:cubicBezTo>
                    <a:pt x="25" y="279"/>
                    <a:pt x="13" y="276"/>
                    <a:pt x="12" y="273"/>
                  </a:cubicBezTo>
                  <a:cubicBezTo>
                    <a:pt x="11" y="272"/>
                    <a:pt x="14" y="266"/>
                    <a:pt x="14" y="265"/>
                  </a:cubicBezTo>
                  <a:cubicBezTo>
                    <a:pt x="15" y="264"/>
                    <a:pt x="17" y="264"/>
                    <a:pt x="18" y="264"/>
                  </a:cubicBezTo>
                  <a:cubicBezTo>
                    <a:pt x="22" y="264"/>
                    <a:pt x="29" y="265"/>
                    <a:pt x="32" y="261"/>
                  </a:cubicBezTo>
                  <a:cubicBezTo>
                    <a:pt x="35" y="257"/>
                    <a:pt x="38" y="252"/>
                    <a:pt x="42" y="248"/>
                  </a:cubicBezTo>
                  <a:cubicBezTo>
                    <a:pt x="49" y="242"/>
                    <a:pt x="58" y="238"/>
                    <a:pt x="67" y="236"/>
                  </a:cubicBezTo>
                  <a:cubicBezTo>
                    <a:pt x="73" y="235"/>
                    <a:pt x="78" y="235"/>
                    <a:pt x="82" y="232"/>
                  </a:cubicBezTo>
                  <a:cubicBezTo>
                    <a:pt x="89" y="226"/>
                    <a:pt x="89" y="226"/>
                    <a:pt x="96" y="230"/>
                  </a:cubicBezTo>
                  <a:cubicBezTo>
                    <a:pt x="102" y="234"/>
                    <a:pt x="120" y="229"/>
                    <a:pt x="123" y="237"/>
                  </a:cubicBezTo>
                  <a:cubicBezTo>
                    <a:pt x="125" y="242"/>
                    <a:pt x="144" y="242"/>
                    <a:pt x="150" y="243"/>
                  </a:cubicBezTo>
                  <a:cubicBezTo>
                    <a:pt x="159" y="244"/>
                    <a:pt x="169" y="245"/>
                    <a:pt x="178" y="247"/>
                  </a:cubicBezTo>
                  <a:cubicBezTo>
                    <a:pt x="192" y="249"/>
                    <a:pt x="206" y="252"/>
                    <a:pt x="220" y="254"/>
                  </a:cubicBezTo>
                  <a:cubicBezTo>
                    <a:pt x="229" y="256"/>
                    <a:pt x="237" y="261"/>
                    <a:pt x="246" y="265"/>
                  </a:cubicBezTo>
                  <a:cubicBezTo>
                    <a:pt x="247" y="265"/>
                    <a:pt x="257" y="254"/>
                    <a:pt x="258" y="252"/>
                  </a:cubicBezTo>
                  <a:cubicBezTo>
                    <a:pt x="261" y="249"/>
                    <a:pt x="266" y="257"/>
                    <a:pt x="269" y="256"/>
                  </a:cubicBezTo>
                  <a:cubicBezTo>
                    <a:pt x="274" y="254"/>
                    <a:pt x="296" y="240"/>
                    <a:pt x="299" y="246"/>
                  </a:cubicBezTo>
                  <a:cubicBezTo>
                    <a:pt x="291" y="250"/>
                    <a:pt x="283" y="254"/>
                    <a:pt x="275" y="258"/>
                  </a:cubicBezTo>
                  <a:cubicBezTo>
                    <a:pt x="281" y="263"/>
                    <a:pt x="302" y="245"/>
                    <a:pt x="303" y="252"/>
                  </a:cubicBezTo>
                  <a:cubicBezTo>
                    <a:pt x="306" y="249"/>
                    <a:pt x="308" y="247"/>
                    <a:pt x="311" y="244"/>
                  </a:cubicBezTo>
                  <a:cubicBezTo>
                    <a:pt x="312" y="242"/>
                    <a:pt x="308" y="241"/>
                    <a:pt x="311" y="238"/>
                  </a:cubicBezTo>
                  <a:cubicBezTo>
                    <a:pt x="317" y="245"/>
                    <a:pt x="323" y="252"/>
                    <a:pt x="330" y="258"/>
                  </a:cubicBezTo>
                  <a:cubicBezTo>
                    <a:pt x="332" y="251"/>
                    <a:pt x="333" y="249"/>
                    <a:pt x="338" y="245"/>
                  </a:cubicBezTo>
                  <a:cubicBezTo>
                    <a:pt x="341" y="248"/>
                    <a:pt x="336" y="249"/>
                    <a:pt x="340" y="252"/>
                  </a:cubicBezTo>
                  <a:cubicBezTo>
                    <a:pt x="342" y="253"/>
                    <a:pt x="339" y="256"/>
                    <a:pt x="338" y="257"/>
                  </a:cubicBezTo>
                  <a:cubicBezTo>
                    <a:pt x="341" y="257"/>
                    <a:pt x="346" y="257"/>
                    <a:pt x="348" y="255"/>
                  </a:cubicBezTo>
                  <a:cubicBezTo>
                    <a:pt x="349" y="254"/>
                    <a:pt x="347" y="251"/>
                    <a:pt x="349" y="251"/>
                  </a:cubicBezTo>
                  <a:cubicBezTo>
                    <a:pt x="350" y="250"/>
                    <a:pt x="352" y="250"/>
                    <a:pt x="353" y="250"/>
                  </a:cubicBezTo>
                  <a:cubicBezTo>
                    <a:pt x="358" y="249"/>
                    <a:pt x="366" y="254"/>
                    <a:pt x="371" y="257"/>
                  </a:cubicBezTo>
                  <a:cubicBezTo>
                    <a:pt x="381" y="261"/>
                    <a:pt x="392" y="263"/>
                    <a:pt x="403" y="265"/>
                  </a:cubicBezTo>
                  <a:cubicBezTo>
                    <a:pt x="403" y="265"/>
                    <a:pt x="402" y="264"/>
                    <a:pt x="402" y="263"/>
                  </a:cubicBezTo>
                  <a:cubicBezTo>
                    <a:pt x="409" y="263"/>
                    <a:pt x="413" y="267"/>
                    <a:pt x="419" y="270"/>
                  </a:cubicBezTo>
                  <a:cubicBezTo>
                    <a:pt x="423" y="274"/>
                    <a:pt x="410" y="278"/>
                    <a:pt x="409" y="279"/>
                  </a:cubicBezTo>
                  <a:cubicBezTo>
                    <a:pt x="413" y="280"/>
                    <a:pt x="418" y="282"/>
                    <a:pt x="423" y="282"/>
                  </a:cubicBezTo>
                  <a:cubicBezTo>
                    <a:pt x="430" y="281"/>
                    <a:pt x="438" y="281"/>
                    <a:pt x="446" y="280"/>
                  </a:cubicBezTo>
                  <a:cubicBezTo>
                    <a:pt x="449" y="280"/>
                    <a:pt x="456" y="279"/>
                    <a:pt x="458" y="283"/>
                  </a:cubicBezTo>
                  <a:cubicBezTo>
                    <a:pt x="462" y="288"/>
                    <a:pt x="465" y="293"/>
                    <a:pt x="469" y="299"/>
                  </a:cubicBezTo>
                  <a:cubicBezTo>
                    <a:pt x="468" y="296"/>
                    <a:pt x="468" y="294"/>
                    <a:pt x="467" y="292"/>
                  </a:cubicBezTo>
                  <a:cubicBezTo>
                    <a:pt x="467" y="290"/>
                    <a:pt x="468" y="289"/>
                    <a:pt x="468" y="288"/>
                  </a:cubicBezTo>
                  <a:cubicBezTo>
                    <a:pt x="467" y="282"/>
                    <a:pt x="465" y="283"/>
                    <a:pt x="468" y="278"/>
                  </a:cubicBezTo>
                  <a:cubicBezTo>
                    <a:pt x="470" y="275"/>
                    <a:pt x="486" y="274"/>
                    <a:pt x="482" y="269"/>
                  </a:cubicBezTo>
                  <a:cubicBezTo>
                    <a:pt x="475" y="272"/>
                    <a:pt x="469" y="274"/>
                    <a:pt x="461" y="274"/>
                  </a:cubicBezTo>
                  <a:cubicBezTo>
                    <a:pt x="463" y="267"/>
                    <a:pt x="465" y="268"/>
                    <a:pt x="472" y="266"/>
                  </a:cubicBezTo>
                  <a:cubicBezTo>
                    <a:pt x="478" y="263"/>
                    <a:pt x="479" y="263"/>
                    <a:pt x="485" y="266"/>
                  </a:cubicBezTo>
                  <a:cubicBezTo>
                    <a:pt x="487" y="267"/>
                    <a:pt x="488" y="271"/>
                    <a:pt x="489" y="273"/>
                  </a:cubicBezTo>
                  <a:cubicBezTo>
                    <a:pt x="490" y="275"/>
                    <a:pt x="492" y="275"/>
                    <a:pt x="494" y="276"/>
                  </a:cubicBezTo>
                  <a:cubicBezTo>
                    <a:pt x="499" y="277"/>
                    <a:pt x="504" y="278"/>
                    <a:pt x="509" y="280"/>
                  </a:cubicBezTo>
                  <a:cubicBezTo>
                    <a:pt x="513" y="282"/>
                    <a:pt x="535" y="284"/>
                    <a:pt x="536" y="281"/>
                  </a:cubicBezTo>
                  <a:cubicBezTo>
                    <a:pt x="537" y="275"/>
                    <a:pt x="538" y="272"/>
                    <a:pt x="545" y="272"/>
                  </a:cubicBezTo>
                  <a:cubicBezTo>
                    <a:pt x="549" y="272"/>
                    <a:pt x="554" y="274"/>
                    <a:pt x="558" y="275"/>
                  </a:cubicBezTo>
                  <a:cubicBezTo>
                    <a:pt x="558" y="277"/>
                    <a:pt x="555" y="284"/>
                    <a:pt x="556" y="285"/>
                  </a:cubicBezTo>
                  <a:cubicBezTo>
                    <a:pt x="556" y="287"/>
                    <a:pt x="562" y="290"/>
                    <a:pt x="564" y="291"/>
                  </a:cubicBezTo>
                  <a:cubicBezTo>
                    <a:pt x="562" y="284"/>
                    <a:pt x="559" y="278"/>
                    <a:pt x="568" y="276"/>
                  </a:cubicBezTo>
                  <a:cubicBezTo>
                    <a:pt x="572" y="276"/>
                    <a:pt x="574" y="273"/>
                    <a:pt x="576" y="270"/>
                  </a:cubicBezTo>
                  <a:cubicBezTo>
                    <a:pt x="578" y="268"/>
                    <a:pt x="577" y="266"/>
                    <a:pt x="577" y="263"/>
                  </a:cubicBezTo>
                  <a:cubicBezTo>
                    <a:pt x="574" y="264"/>
                    <a:pt x="572" y="265"/>
                    <a:pt x="570" y="266"/>
                  </a:cubicBezTo>
                  <a:cubicBezTo>
                    <a:pt x="569" y="259"/>
                    <a:pt x="574" y="258"/>
                    <a:pt x="579" y="258"/>
                  </a:cubicBezTo>
                  <a:cubicBezTo>
                    <a:pt x="579" y="252"/>
                    <a:pt x="574" y="256"/>
                    <a:pt x="570" y="255"/>
                  </a:cubicBezTo>
                  <a:cubicBezTo>
                    <a:pt x="568" y="254"/>
                    <a:pt x="558" y="252"/>
                    <a:pt x="557" y="249"/>
                  </a:cubicBezTo>
                  <a:cubicBezTo>
                    <a:pt x="555" y="243"/>
                    <a:pt x="555" y="239"/>
                    <a:pt x="555" y="233"/>
                  </a:cubicBezTo>
                  <a:cubicBezTo>
                    <a:pt x="555" y="226"/>
                    <a:pt x="558" y="225"/>
                    <a:pt x="563" y="227"/>
                  </a:cubicBezTo>
                  <a:cubicBezTo>
                    <a:pt x="564" y="224"/>
                    <a:pt x="562" y="223"/>
                    <a:pt x="559" y="223"/>
                  </a:cubicBezTo>
                  <a:cubicBezTo>
                    <a:pt x="564" y="220"/>
                    <a:pt x="564" y="221"/>
                    <a:pt x="564" y="215"/>
                  </a:cubicBezTo>
                  <a:cubicBezTo>
                    <a:pt x="564" y="209"/>
                    <a:pt x="564" y="207"/>
                    <a:pt x="562" y="203"/>
                  </a:cubicBezTo>
                  <a:cubicBezTo>
                    <a:pt x="560" y="199"/>
                    <a:pt x="561" y="194"/>
                    <a:pt x="561" y="191"/>
                  </a:cubicBezTo>
                  <a:cubicBezTo>
                    <a:pt x="562" y="187"/>
                    <a:pt x="567" y="189"/>
                    <a:pt x="569" y="189"/>
                  </a:cubicBezTo>
                  <a:cubicBezTo>
                    <a:pt x="560" y="180"/>
                    <a:pt x="575" y="182"/>
                    <a:pt x="581" y="182"/>
                  </a:cubicBezTo>
                  <a:cubicBezTo>
                    <a:pt x="590" y="182"/>
                    <a:pt x="595" y="183"/>
                    <a:pt x="603" y="185"/>
                  </a:cubicBezTo>
                  <a:cubicBezTo>
                    <a:pt x="600" y="190"/>
                    <a:pt x="595" y="201"/>
                    <a:pt x="591" y="204"/>
                  </a:cubicBezTo>
                  <a:cubicBezTo>
                    <a:pt x="586" y="206"/>
                    <a:pt x="576" y="204"/>
                    <a:pt x="572" y="204"/>
                  </a:cubicBezTo>
                  <a:cubicBezTo>
                    <a:pt x="586" y="206"/>
                    <a:pt x="570" y="215"/>
                    <a:pt x="570" y="220"/>
                  </a:cubicBezTo>
                  <a:cubicBezTo>
                    <a:pt x="578" y="219"/>
                    <a:pt x="582" y="225"/>
                    <a:pt x="583" y="232"/>
                  </a:cubicBezTo>
                  <a:cubicBezTo>
                    <a:pt x="584" y="236"/>
                    <a:pt x="591" y="242"/>
                    <a:pt x="594" y="245"/>
                  </a:cubicBezTo>
                  <a:cubicBezTo>
                    <a:pt x="590" y="247"/>
                    <a:pt x="587" y="250"/>
                    <a:pt x="583" y="252"/>
                  </a:cubicBezTo>
                  <a:cubicBezTo>
                    <a:pt x="587" y="253"/>
                    <a:pt x="590" y="256"/>
                    <a:pt x="593" y="254"/>
                  </a:cubicBezTo>
                  <a:cubicBezTo>
                    <a:pt x="596" y="251"/>
                    <a:pt x="599" y="254"/>
                    <a:pt x="603" y="256"/>
                  </a:cubicBezTo>
                  <a:cubicBezTo>
                    <a:pt x="601" y="257"/>
                    <a:pt x="599" y="258"/>
                    <a:pt x="597" y="259"/>
                  </a:cubicBezTo>
                  <a:cubicBezTo>
                    <a:pt x="601" y="262"/>
                    <a:pt x="603" y="262"/>
                    <a:pt x="602" y="267"/>
                  </a:cubicBezTo>
                  <a:cubicBezTo>
                    <a:pt x="600" y="271"/>
                    <a:pt x="600" y="272"/>
                    <a:pt x="604" y="275"/>
                  </a:cubicBezTo>
                  <a:cubicBezTo>
                    <a:pt x="606" y="271"/>
                    <a:pt x="608" y="270"/>
                    <a:pt x="608" y="265"/>
                  </a:cubicBezTo>
                  <a:cubicBezTo>
                    <a:pt x="608" y="264"/>
                    <a:pt x="609" y="257"/>
                    <a:pt x="612" y="259"/>
                  </a:cubicBezTo>
                  <a:cubicBezTo>
                    <a:pt x="614" y="260"/>
                    <a:pt x="621" y="262"/>
                    <a:pt x="621" y="265"/>
                  </a:cubicBezTo>
                  <a:cubicBezTo>
                    <a:pt x="622" y="269"/>
                    <a:pt x="625" y="273"/>
                    <a:pt x="620" y="275"/>
                  </a:cubicBezTo>
                  <a:cubicBezTo>
                    <a:pt x="620" y="274"/>
                    <a:pt x="619" y="273"/>
                    <a:pt x="619" y="272"/>
                  </a:cubicBezTo>
                  <a:cubicBezTo>
                    <a:pt x="609" y="277"/>
                    <a:pt x="631" y="297"/>
                    <a:pt x="632" y="286"/>
                  </a:cubicBezTo>
                  <a:cubicBezTo>
                    <a:pt x="633" y="283"/>
                    <a:pt x="632" y="282"/>
                    <a:pt x="634" y="280"/>
                  </a:cubicBezTo>
                  <a:cubicBezTo>
                    <a:pt x="635" y="279"/>
                    <a:pt x="639" y="277"/>
                    <a:pt x="639" y="275"/>
                  </a:cubicBezTo>
                  <a:cubicBezTo>
                    <a:pt x="639" y="267"/>
                    <a:pt x="639" y="268"/>
                    <a:pt x="646" y="265"/>
                  </a:cubicBezTo>
                  <a:cubicBezTo>
                    <a:pt x="643" y="260"/>
                    <a:pt x="640" y="258"/>
                    <a:pt x="641" y="253"/>
                  </a:cubicBezTo>
                  <a:cubicBezTo>
                    <a:pt x="642" y="248"/>
                    <a:pt x="645" y="250"/>
                    <a:pt x="650" y="250"/>
                  </a:cubicBezTo>
                  <a:cubicBezTo>
                    <a:pt x="652" y="251"/>
                    <a:pt x="660" y="251"/>
                    <a:pt x="662" y="253"/>
                  </a:cubicBezTo>
                  <a:cubicBezTo>
                    <a:pt x="666" y="257"/>
                    <a:pt x="667" y="258"/>
                    <a:pt x="673" y="259"/>
                  </a:cubicBezTo>
                  <a:cubicBezTo>
                    <a:pt x="671" y="263"/>
                    <a:pt x="674" y="266"/>
                    <a:pt x="672" y="269"/>
                  </a:cubicBezTo>
                  <a:cubicBezTo>
                    <a:pt x="670" y="271"/>
                    <a:pt x="665" y="270"/>
                    <a:pt x="663" y="270"/>
                  </a:cubicBezTo>
                  <a:cubicBezTo>
                    <a:pt x="665" y="275"/>
                    <a:pt x="666" y="279"/>
                    <a:pt x="669" y="282"/>
                  </a:cubicBezTo>
                  <a:cubicBezTo>
                    <a:pt x="673" y="285"/>
                    <a:pt x="675" y="288"/>
                    <a:pt x="671" y="293"/>
                  </a:cubicBezTo>
                  <a:cubicBezTo>
                    <a:pt x="668" y="296"/>
                    <a:pt x="662" y="298"/>
                    <a:pt x="659" y="300"/>
                  </a:cubicBezTo>
                  <a:cubicBezTo>
                    <a:pt x="655" y="302"/>
                    <a:pt x="653" y="298"/>
                    <a:pt x="650" y="295"/>
                  </a:cubicBezTo>
                  <a:cubicBezTo>
                    <a:pt x="652" y="298"/>
                    <a:pt x="653" y="301"/>
                    <a:pt x="654" y="304"/>
                  </a:cubicBezTo>
                  <a:cubicBezTo>
                    <a:pt x="652" y="303"/>
                    <a:pt x="650" y="302"/>
                    <a:pt x="648" y="301"/>
                  </a:cubicBezTo>
                  <a:cubicBezTo>
                    <a:pt x="648" y="302"/>
                    <a:pt x="648" y="303"/>
                    <a:pt x="649" y="304"/>
                  </a:cubicBezTo>
                  <a:cubicBezTo>
                    <a:pt x="646" y="303"/>
                    <a:pt x="644" y="303"/>
                    <a:pt x="642" y="302"/>
                  </a:cubicBezTo>
                  <a:cubicBezTo>
                    <a:pt x="641" y="302"/>
                    <a:pt x="642" y="298"/>
                    <a:pt x="640" y="298"/>
                  </a:cubicBezTo>
                  <a:cubicBezTo>
                    <a:pt x="637" y="298"/>
                    <a:pt x="633" y="297"/>
                    <a:pt x="631" y="301"/>
                  </a:cubicBezTo>
                  <a:cubicBezTo>
                    <a:pt x="633" y="302"/>
                    <a:pt x="635" y="303"/>
                    <a:pt x="637" y="304"/>
                  </a:cubicBezTo>
                  <a:cubicBezTo>
                    <a:pt x="635" y="308"/>
                    <a:pt x="633" y="312"/>
                    <a:pt x="630" y="313"/>
                  </a:cubicBezTo>
                  <a:cubicBezTo>
                    <a:pt x="625" y="316"/>
                    <a:pt x="623" y="314"/>
                    <a:pt x="618" y="311"/>
                  </a:cubicBezTo>
                  <a:cubicBezTo>
                    <a:pt x="610" y="307"/>
                    <a:pt x="604" y="308"/>
                    <a:pt x="595" y="307"/>
                  </a:cubicBezTo>
                  <a:cubicBezTo>
                    <a:pt x="601" y="310"/>
                    <a:pt x="607" y="313"/>
                    <a:pt x="613" y="316"/>
                  </a:cubicBezTo>
                  <a:cubicBezTo>
                    <a:pt x="617" y="318"/>
                    <a:pt x="624" y="318"/>
                    <a:pt x="629" y="318"/>
                  </a:cubicBezTo>
                  <a:cubicBezTo>
                    <a:pt x="627" y="321"/>
                    <a:pt x="624" y="330"/>
                    <a:pt x="621" y="332"/>
                  </a:cubicBezTo>
                  <a:cubicBezTo>
                    <a:pt x="619" y="333"/>
                    <a:pt x="617" y="335"/>
                    <a:pt x="615" y="334"/>
                  </a:cubicBezTo>
                  <a:cubicBezTo>
                    <a:pt x="612" y="334"/>
                    <a:pt x="610" y="333"/>
                    <a:pt x="608" y="335"/>
                  </a:cubicBezTo>
                  <a:cubicBezTo>
                    <a:pt x="601" y="339"/>
                    <a:pt x="600" y="340"/>
                    <a:pt x="593" y="337"/>
                  </a:cubicBezTo>
                  <a:cubicBezTo>
                    <a:pt x="588" y="336"/>
                    <a:pt x="584" y="335"/>
                    <a:pt x="579" y="334"/>
                  </a:cubicBezTo>
                  <a:cubicBezTo>
                    <a:pt x="582" y="335"/>
                    <a:pt x="585" y="336"/>
                    <a:pt x="588" y="338"/>
                  </a:cubicBezTo>
                  <a:cubicBezTo>
                    <a:pt x="588" y="339"/>
                    <a:pt x="587" y="339"/>
                    <a:pt x="586" y="340"/>
                  </a:cubicBezTo>
                  <a:cubicBezTo>
                    <a:pt x="591" y="339"/>
                    <a:pt x="592" y="339"/>
                    <a:pt x="597" y="341"/>
                  </a:cubicBezTo>
                  <a:cubicBezTo>
                    <a:pt x="599" y="343"/>
                    <a:pt x="603" y="346"/>
                    <a:pt x="599" y="348"/>
                  </a:cubicBezTo>
                  <a:cubicBezTo>
                    <a:pt x="595" y="350"/>
                    <a:pt x="593" y="350"/>
                    <a:pt x="588" y="350"/>
                  </a:cubicBezTo>
                  <a:cubicBezTo>
                    <a:pt x="586" y="350"/>
                    <a:pt x="584" y="355"/>
                    <a:pt x="583" y="356"/>
                  </a:cubicBezTo>
                  <a:cubicBezTo>
                    <a:pt x="579" y="362"/>
                    <a:pt x="573" y="369"/>
                    <a:pt x="572" y="376"/>
                  </a:cubicBezTo>
                  <a:cubicBezTo>
                    <a:pt x="570" y="384"/>
                    <a:pt x="569" y="392"/>
                    <a:pt x="567" y="400"/>
                  </a:cubicBezTo>
                  <a:cubicBezTo>
                    <a:pt x="570" y="401"/>
                    <a:pt x="577" y="401"/>
                    <a:pt x="580" y="403"/>
                  </a:cubicBezTo>
                  <a:cubicBezTo>
                    <a:pt x="582" y="406"/>
                    <a:pt x="584" y="415"/>
                    <a:pt x="585" y="419"/>
                  </a:cubicBezTo>
                  <a:cubicBezTo>
                    <a:pt x="588" y="426"/>
                    <a:pt x="589" y="423"/>
                    <a:pt x="596" y="422"/>
                  </a:cubicBezTo>
                  <a:cubicBezTo>
                    <a:pt x="599" y="421"/>
                    <a:pt x="603" y="423"/>
                    <a:pt x="606" y="424"/>
                  </a:cubicBezTo>
                  <a:cubicBezTo>
                    <a:pt x="615" y="428"/>
                    <a:pt x="622" y="431"/>
                    <a:pt x="631" y="437"/>
                  </a:cubicBezTo>
                  <a:cubicBezTo>
                    <a:pt x="633" y="439"/>
                    <a:pt x="638" y="444"/>
                    <a:pt x="642" y="445"/>
                  </a:cubicBezTo>
                  <a:cubicBezTo>
                    <a:pt x="646" y="445"/>
                    <a:pt x="651" y="446"/>
                    <a:pt x="656" y="446"/>
                  </a:cubicBezTo>
                  <a:cubicBezTo>
                    <a:pt x="657" y="447"/>
                    <a:pt x="666" y="446"/>
                    <a:pt x="666" y="448"/>
                  </a:cubicBezTo>
                  <a:cubicBezTo>
                    <a:pt x="666" y="455"/>
                    <a:pt x="666" y="461"/>
                    <a:pt x="666" y="468"/>
                  </a:cubicBezTo>
                  <a:cubicBezTo>
                    <a:pt x="665" y="477"/>
                    <a:pt x="674" y="484"/>
                    <a:pt x="680" y="491"/>
                  </a:cubicBezTo>
                  <a:cubicBezTo>
                    <a:pt x="685" y="497"/>
                    <a:pt x="696" y="485"/>
                    <a:pt x="695" y="480"/>
                  </a:cubicBezTo>
                  <a:cubicBezTo>
                    <a:pt x="694" y="474"/>
                    <a:pt x="693" y="468"/>
                    <a:pt x="692" y="462"/>
                  </a:cubicBezTo>
                  <a:cubicBezTo>
                    <a:pt x="692" y="459"/>
                    <a:pt x="687" y="455"/>
                    <a:pt x="686" y="452"/>
                  </a:cubicBezTo>
                  <a:cubicBezTo>
                    <a:pt x="692" y="448"/>
                    <a:pt x="703" y="444"/>
                    <a:pt x="707" y="439"/>
                  </a:cubicBezTo>
                  <a:cubicBezTo>
                    <a:pt x="710" y="433"/>
                    <a:pt x="711" y="419"/>
                    <a:pt x="707" y="415"/>
                  </a:cubicBezTo>
                  <a:cubicBezTo>
                    <a:pt x="703" y="412"/>
                    <a:pt x="700" y="409"/>
                    <a:pt x="698" y="405"/>
                  </a:cubicBezTo>
                  <a:cubicBezTo>
                    <a:pt x="694" y="400"/>
                    <a:pt x="693" y="401"/>
                    <a:pt x="697" y="397"/>
                  </a:cubicBezTo>
                  <a:cubicBezTo>
                    <a:pt x="702" y="392"/>
                    <a:pt x="703" y="393"/>
                    <a:pt x="701" y="386"/>
                  </a:cubicBezTo>
                  <a:cubicBezTo>
                    <a:pt x="700" y="382"/>
                    <a:pt x="698" y="378"/>
                    <a:pt x="699" y="374"/>
                  </a:cubicBezTo>
                  <a:cubicBezTo>
                    <a:pt x="701" y="368"/>
                    <a:pt x="701" y="366"/>
                    <a:pt x="699" y="360"/>
                  </a:cubicBezTo>
                  <a:cubicBezTo>
                    <a:pt x="698" y="356"/>
                    <a:pt x="700" y="354"/>
                    <a:pt x="705" y="354"/>
                  </a:cubicBezTo>
                  <a:cubicBezTo>
                    <a:pt x="713" y="353"/>
                    <a:pt x="720" y="359"/>
                    <a:pt x="727" y="356"/>
                  </a:cubicBezTo>
                  <a:cubicBezTo>
                    <a:pt x="732" y="354"/>
                    <a:pt x="734" y="356"/>
                    <a:pt x="738" y="359"/>
                  </a:cubicBezTo>
                  <a:cubicBezTo>
                    <a:pt x="740" y="361"/>
                    <a:pt x="746" y="364"/>
                    <a:pt x="747" y="366"/>
                  </a:cubicBezTo>
                  <a:cubicBezTo>
                    <a:pt x="748" y="371"/>
                    <a:pt x="750" y="374"/>
                    <a:pt x="755" y="373"/>
                  </a:cubicBezTo>
                  <a:cubicBezTo>
                    <a:pt x="759" y="373"/>
                    <a:pt x="762" y="375"/>
                    <a:pt x="765" y="376"/>
                  </a:cubicBezTo>
                  <a:cubicBezTo>
                    <a:pt x="763" y="380"/>
                    <a:pt x="762" y="381"/>
                    <a:pt x="763" y="385"/>
                  </a:cubicBezTo>
                  <a:cubicBezTo>
                    <a:pt x="763" y="388"/>
                    <a:pt x="764" y="392"/>
                    <a:pt x="763" y="395"/>
                  </a:cubicBezTo>
                  <a:cubicBezTo>
                    <a:pt x="764" y="395"/>
                    <a:pt x="765" y="396"/>
                    <a:pt x="766" y="395"/>
                  </a:cubicBezTo>
                  <a:cubicBezTo>
                    <a:pt x="764" y="398"/>
                    <a:pt x="759" y="402"/>
                    <a:pt x="762" y="404"/>
                  </a:cubicBezTo>
                  <a:cubicBezTo>
                    <a:pt x="767" y="389"/>
                    <a:pt x="785" y="422"/>
                    <a:pt x="788" y="402"/>
                  </a:cubicBezTo>
                  <a:cubicBezTo>
                    <a:pt x="789" y="403"/>
                    <a:pt x="791" y="403"/>
                    <a:pt x="791" y="404"/>
                  </a:cubicBezTo>
                  <a:cubicBezTo>
                    <a:pt x="793" y="399"/>
                    <a:pt x="797" y="395"/>
                    <a:pt x="796" y="391"/>
                  </a:cubicBezTo>
                  <a:cubicBezTo>
                    <a:pt x="795" y="387"/>
                    <a:pt x="800" y="381"/>
                    <a:pt x="803" y="381"/>
                  </a:cubicBezTo>
                  <a:cubicBezTo>
                    <a:pt x="803" y="383"/>
                    <a:pt x="803" y="385"/>
                    <a:pt x="802" y="387"/>
                  </a:cubicBezTo>
                  <a:cubicBezTo>
                    <a:pt x="810" y="387"/>
                    <a:pt x="815" y="403"/>
                    <a:pt x="819" y="409"/>
                  </a:cubicBezTo>
                  <a:cubicBezTo>
                    <a:pt x="821" y="413"/>
                    <a:pt x="827" y="420"/>
                    <a:pt x="828" y="424"/>
                  </a:cubicBezTo>
                  <a:cubicBezTo>
                    <a:pt x="828" y="426"/>
                    <a:pt x="824" y="429"/>
                    <a:pt x="824" y="432"/>
                  </a:cubicBezTo>
                  <a:cubicBezTo>
                    <a:pt x="824" y="433"/>
                    <a:pt x="828" y="435"/>
                    <a:pt x="829" y="435"/>
                  </a:cubicBezTo>
                  <a:cubicBezTo>
                    <a:pt x="831" y="437"/>
                    <a:pt x="834" y="439"/>
                    <a:pt x="835" y="441"/>
                  </a:cubicBezTo>
                  <a:cubicBezTo>
                    <a:pt x="837" y="443"/>
                    <a:pt x="834" y="445"/>
                    <a:pt x="838" y="446"/>
                  </a:cubicBezTo>
                  <a:cubicBezTo>
                    <a:pt x="844" y="446"/>
                    <a:pt x="846" y="446"/>
                    <a:pt x="851" y="449"/>
                  </a:cubicBezTo>
                  <a:cubicBezTo>
                    <a:pt x="854" y="452"/>
                    <a:pt x="861" y="455"/>
                    <a:pt x="854" y="456"/>
                  </a:cubicBezTo>
                  <a:cubicBezTo>
                    <a:pt x="850" y="457"/>
                    <a:pt x="846" y="458"/>
                    <a:pt x="842" y="460"/>
                  </a:cubicBezTo>
                  <a:cubicBezTo>
                    <a:pt x="844" y="461"/>
                    <a:pt x="847" y="459"/>
                    <a:pt x="850" y="458"/>
                  </a:cubicBezTo>
                  <a:cubicBezTo>
                    <a:pt x="848" y="461"/>
                    <a:pt x="842" y="462"/>
                    <a:pt x="839" y="463"/>
                  </a:cubicBezTo>
                  <a:cubicBezTo>
                    <a:pt x="836" y="464"/>
                    <a:pt x="837" y="470"/>
                    <a:pt x="839" y="468"/>
                  </a:cubicBezTo>
                  <a:cubicBezTo>
                    <a:pt x="840" y="466"/>
                    <a:pt x="841" y="466"/>
                    <a:pt x="843" y="465"/>
                  </a:cubicBezTo>
                  <a:cubicBezTo>
                    <a:pt x="845" y="464"/>
                    <a:pt x="845" y="463"/>
                    <a:pt x="846" y="462"/>
                  </a:cubicBezTo>
                  <a:cubicBezTo>
                    <a:pt x="849" y="461"/>
                    <a:pt x="852" y="460"/>
                    <a:pt x="855" y="460"/>
                  </a:cubicBezTo>
                  <a:cubicBezTo>
                    <a:pt x="853" y="459"/>
                    <a:pt x="853" y="459"/>
                    <a:pt x="852" y="458"/>
                  </a:cubicBezTo>
                  <a:cubicBezTo>
                    <a:pt x="854" y="458"/>
                    <a:pt x="859" y="458"/>
                    <a:pt x="860" y="461"/>
                  </a:cubicBezTo>
                  <a:cubicBezTo>
                    <a:pt x="861" y="464"/>
                    <a:pt x="857" y="464"/>
                    <a:pt x="859" y="467"/>
                  </a:cubicBezTo>
                  <a:cubicBezTo>
                    <a:pt x="862" y="462"/>
                    <a:pt x="865" y="464"/>
                    <a:pt x="869" y="466"/>
                  </a:cubicBezTo>
                  <a:cubicBezTo>
                    <a:pt x="873" y="467"/>
                    <a:pt x="870" y="473"/>
                    <a:pt x="869" y="475"/>
                  </a:cubicBezTo>
                  <a:cubicBezTo>
                    <a:pt x="868" y="479"/>
                    <a:pt x="872" y="480"/>
                    <a:pt x="869" y="485"/>
                  </a:cubicBezTo>
                  <a:cubicBezTo>
                    <a:pt x="868" y="486"/>
                    <a:pt x="862" y="490"/>
                    <a:pt x="860" y="490"/>
                  </a:cubicBezTo>
                  <a:cubicBezTo>
                    <a:pt x="857" y="491"/>
                    <a:pt x="854" y="490"/>
                    <a:pt x="850" y="492"/>
                  </a:cubicBezTo>
                  <a:cubicBezTo>
                    <a:pt x="846" y="493"/>
                    <a:pt x="845" y="495"/>
                    <a:pt x="842" y="498"/>
                  </a:cubicBezTo>
                  <a:cubicBezTo>
                    <a:pt x="837" y="504"/>
                    <a:pt x="832" y="505"/>
                    <a:pt x="824" y="504"/>
                  </a:cubicBezTo>
                  <a:cubicBezTo>
                    <a:pt x="815" y="503"/>
                    <a:pt x="808" y="503"/>
                    <a:pt x="799" y="504"/>
                  </a:cubicBezTo>
                  <a:cubicBezTo>
                    <a:pt x="792" y="504"/>
                    <a:pt x="784" y="502"/>
                    <a:pt x="782" y="511"/>
                  </a:cubicBezTo>
                  <a:cubicBezTo>
                    <a:pt x="782" y="514"/>
                    <a:pt x="775" y="515"/>
                    <a:pt x="773" y="516"/>
                  </a:cubicBezTo>
                  <a:cubicBezTo>
                    <a:pt x="769" y="518"/>
                    <a:pt x="767" y="523"/>
                    <a:pt x="764" y="525"/>
                  </a:cubicBezTo>
                  <a:cubicBezTo>
                    <a:pt x="759" y="531"/>
                    <a:pt x="756" y="537"/>
                    <a:pt x="751" y="541"/>
                  </a:cubicBezTo>
                  <a:cubicBezTo>
                    <a:pt x="761" y="537"/>
                    <a:pt x="766" y="526"/>
                    <a:pt x="776" y="521"/>
                  </a:cubicBezTo>
                  <a:cubicBezTo>
                    <a:pt x="783" y="518"/>
                    <a:pt x="801" y="508"/>
                    <a:pt x="806" y="520"/>
                  </a:cubicBezTo>
                  <a:cubicBezTo>
                    <a:pt x="805" y="519"/>
                    <a:pt x="804" y="519"/>
                    <a:pt x="803" y="519"/>
                  </a:cubicBezTo>
                  <a:cubicBezTo>
                    <a:pt x="808" y="522"/>
                    <a:pt x="802" y="525"/>
                    <a:pt x="799" y="527"/>
                  </a:cubicBezTo>
                  <a:cubicBezTo>
                    <a:pt x="796" y="530"/>
                    <a:pt x="793" y="525"/>
                    <a:pt x="789" y="527"/>
                  </a:cubicBezTo>
                  <a:cubicBezTo>
                    <a:pt x="791" y="528"/>
                    <a:pt x="795" y="532"/>
                    <a:pt x="795" y="532"/>
                  </a:cubicBezTo>
                  <a:cubicBezTo>
                    <a:pt x="797" y="531"/>
                    <a:pt x="799" y="530"/>
                    <a:pt x="802" y="531"/>
                  </a:cubicBezTo>
                  <a:cubicBezTo>
                    <a:pt x="801" y="534"/>
                    <a:pt x="799" y="537"/>
                    <a:pt x="797" y="538"/>
                  </a:cubicBezTo>
                  <a:cubicBezTo>
                    <a:pt x="798" y="538"/>
                    <a:pt x="800" y="538"/>
                    <a:pt x="801" y="538"/>
                  </a:cubicBezTo>
                  <a:cubicBezTo>
                    <a:pt x="799" y="543"/>
                    <a:pt x="804" y="547"/>
                    <a:pt x="808" y="548"/>
                  </a:cubicBezTo>
                  <a:cubicBezTo>
                    <a:pt x="808" y="549"/>
                    <a:pt x="808" y="549"/>
                    <a:pt x="807" y="549"/>
                  </a:cubicBezTo>
                  <a:cubicBezTo>
                    <a:pt x="813" y="552"/>
                    <a:pt x="818" y="555"/>
                    <a:pt x="823" y="551"/>
                  </a:cubicBezTo>
                  <a:cubicBezTo>
                    <a:pt x="824" y="552"/>
                    <a:pt x="824" y="553"/>
                    <a:pt x="824" y="554"/>
                  </a:cubicBezTo>
                  <a:cubicBezTo>
                    <a:pt x="825" y="554"/>
                    <a:pt x="827" y="553"/>
                    <a:pt x="827" y="553"/>
                  </a:cubicBezTo>
                  <a:cubicBezTo>
                    <a:pt x="824" y="548"/>
                    <a:pt x="831" y="542"/>
                    <a:pt x="833" y="538"/>
                  </a:cubicBezTo>
                  <a:cubicBezTo>
                    <a:pt x="838" y="540"/>
                    <a:pt x="835" y="544"/>
                    <a:pt x="834" y="547"/>
                  </a:cubicBezTo>
                  <a:cubicBezTo>
                    <a:pt x="837" y="545"/>
                    <a:pt x="842" y="550"/>
                    <a:pt x="839" y="551"/>
                  </a:cubicBezTo>
                  <a:cubicBezTo>
                    <a:pt x="836" y="553"/>
                    <a:pt x="832" y="555"/>
                    <a:pt x="828" y="554"/>
                  </a:cubicBezTo>
                  <a:cubicBezTo>
                    <a:pt x="829" y="555"/>
                    <a:pt x="829" y="556"/>
                    <a:pt x="830" y="557"/>
                  </a:cubicBezTo>
                  <a:cubicBezTo>
                    <a:pt x="826" y="559"/>
                    <a:pt x="821" y="561"/>
                    <a:pt x="816" y="563"/>
                  </a:cubicBezTo>
                  <a:cubicBezTo>
                    <a:pt x="814" y="564"/>
                    <a:pt x="812" y="564"/>
                    <a:pt x="811" y="565"/>
                  </a:cubicBezTo>
                  <a:cubicBezTo>
                    <a:pt x="809" y="567"/>
                    <a:pt x="808" y="563"/>
                    <a:pt x="807" y="564"/>
                  </a:cubicBezTo>
                  <a:cubicBezTo>
                    <a:pt x="804" y="567"/>
                    <a:pt x="801" y="572"/>
                    <a:pt x="797" y="575"/>
                  </a:cubicBezTo>
                  <a:cubicBezTo>
                    <a:pt x="795" y="577"/>
                    <a:pt x="793" y="574"/>
                    <a:pt x="791" y="574"/>
                  </a:cubicBezTo>
                  <a:cubicBezTo>
                    <a:pt x="786" y="567"/>
                    <a:pt x="798" y="561"/>
                    <a:pt x="802" y="558"/>
                  </a:cubicBezTo>
                  <a:cubicBezTo>
                    <a:pt x="805" y="556"/>
                    <a:pt x="804" y="558"/>
                    <a:pt x="805" y="559"/>
                  </a:cubicBezTo>
                  <a:cubicBezTo>
                    <a:pt x="808" y="562"/>
                    <a:pt x="809" y="558"/>
                    <a:pt x="812" y="556"/>
                  </a:cubicBezTo>
                  <a:cubicBezTo>
                    <a:pt x="809" y="556"/>
                    <a:pt x="805" y="555"/>
                    <a:pt x="802" y="557"/>
                  </a:cubicBezTo>
                  <a:cubicBezTo>
                    <a:pt x="802" y="555"/>
                    <a:pt x="803" y="553"/>
                    <a:pt x="804" y="552"/>
                  </a:cubicBezTo>
                  <a:cubicBezTo>
                    <a:pt x="801" y="551"/>
                    <a:pt x="796" y="556"/>
                    <a:pt x="793" y="558"/>
                  </a:cubicBezTo>
                  <a:cubicBezTo>
                    <a:pt x="791" y="559"/>
                    <a:pt x="791" y="556"/>
                    <a:pt x="789" y="559"/>
                  </a:cubicBezTo>
                  <a:cubicBezTo>
                    <a:pt x="788" y="560"/>
                    <a:pt x="785" y="559"/>
                    <a:pt x="783" y="559"/>
                  </a:cubicBezTo>
                  <a:cubicBezTo>
                    <a:pt x="786" y="567"/>
                    <a:pt x="773" y="564"/>
                    <a:pt x="771" y="568"/>
                  </a:cubicBezTo>
                  <a:cubicBezTo>
                    <a:pt x="771" y="567"/>
                    <a:pt x="770" y="566"/>
                    <a:pt x="770" y="566"/>
                  </a:cubicBezTo>
                  <a:cubicBezTo>
                    <a:pt x="768" y="570"/>
                    <a:pt x="766" y="570"/>
                    <a:pt x="762" y="572"/>
                  </a:cubicBezTo>
                  <a:cubicBezTo>
                    <a:pt x="759" y="573"/>
                    <a:pt x="759" y="575"/>
                    <a:pt x="758" y="577"/>
                  </a:cubicBezTo>
                  <a:cubicBezTo>
                    <a:pt x="757" y="582"/>
                    <a:pt x="749" y="595"/>
                    <a:pt x="759" y="594"/>
                  </a:cubicBezTo>
                  <a:cubicBezTo>
                    <a:pt x="759" y="593"/>
                    <a:pt x="759" y="593"/>
                    <a:pt x="759" y="592"/>
                  </a:cubicBezTo>
                  <a:cubicBezTo>
                    <a:pt x="759" y="593"/>
                    <a:pt x="760" y="594"/>
                    <a:pt x="761" y="594"/>
                  </a:cubicBezTo>
                  <a:cubicBezTo>
                    <a:pt x="758" y="597"/>
                    <a:pt x="754" y="595"/>
                    <a:pt x="751" y="594"/>
                  </a:cubicBezTo>
                  <a:cubicBezTo>
                    <a:pt x="750" y="594"/>
                    <a:pt x="750" y="598"/>
                    <a:pt x="748" y="598"/>
                  </a:cubicBezTo>
                  <a:cubicBezTo>
                    <a:pt x="740" y="599"/>
                    <a:pt x="737" y="599"/>
                    <a:pt x="731" y="604"/>
                  </a:cubicBezTo>
                  <a:cubicBezTo>
                    <a:pt x="735" y="603"/>
                    <a:pt x="739" y="601"/>
                    <a:pt x="743" y="600"/>
                  </a:cubicBezTo>
                  <a:cubicBezTo>
                    <a:pt x="743" y="601"/>
                    <a:pt x="742" y="601"/>
                    <a:pt x="742" y="601"/>
                  </a:cubicBezTo>
                  <a:cubicBezTo>
                    <a:pt x="743" y="601"/>
                    <a:pt x="744" y="602"/>
                    <a:pt x="746" y="601"/>
                  </a:cubicBezTo>
                  <a:cubicBezTo>
                    <a:pt x="743" y="603"/>
                    <a:pt x="740" y="605"/>
                    <a:pt x="737" y="605"/>
                  </a:cubicBezTo>
                  <a:cubicBezTo>
                    <a:pt x="734" y="605"/>
                    <a:pt x="729" y="604"/>
                    <a:pt x="728" y="607"/>
                  </a:cubicBezTo>
                  <a:cubicBezTo>
                    <a:pt x="734" y="608"/>
                    <a:pt x="725" y="621"/>
                    <a:pt x="722" y="623"/>
                  </a:cubicBezTo>
                  <a:cubicBezTo>
                    <a:pt x="724" y="620"/>
                    <a:pt x="719" y="618"/>
                    <a:pt x="718" y="615"/>
                  </a:cubicBezTo>
                  <a:cubicBezTo>
                    <a:pt x="718" y="619"/>
                    <a:pt x="723" y="624"/>
                    <a:pt x="721" y="628"/>
                  </a:cubicBezTo>
                  <a:cubicBezTo>
                    <a:pt x="719" y="632"/>
                    <a:pt x="716" y="636"/>
                    <a:pt x="715" y="640"/>
                  </a:cubicBezTo>
                  <a:cubicBezTo>
                    <a:pt x="714" y="640"/>
                    <a:pt x="714" y="640"/>
                    <a:pt x="714" y="640"/>
                  </a:cubicBezTo>
                  <a:cubicBezTo>
                    <a:pt x="714" y="637"/>
                    <a:pt x="716" y="635"/>
                    <a:pt x="717" y="632"/>
                  </a:cubicBezTo>
                  <a:cubicBezTo>
                    <a:pt x="715" y="631"/>
                    <a:pt x="716" y="627"/>
                    <a:pt x="712" y="628"/>
                  </a:cubicBezTo>
                  <a:cubicBezTo>
                    <a:pt x="713" y="626"/>
                    <a:pt x="713" y="623"/>
                    <a:pt x="714" y="620"/>
                  </a:cubicBezTo>
                  <a:cubicBezTo>
                    <a:pt x="714" y="620"/>
                    <a:pt x="716" y="615"/>
                    <a:pt x="714" y="617"/>
                  </a:cubicBezTo>
                  <a:cubicBezTo>
                    <a:pt x="708" y="621"/>
                    <a:pt x="710" y="624"/>
                    <a:pt x="711" y="631"/>
                  </a:cubicBezTo>
                  <a:cubicBezTo>
                    <a:pt x="710" y="629"/>
                    <a:pt x="708" y="628"/>
                    <a:pt x="706" y="628"/>
                  </a:cubicBezTo>
                  <a:cubicBezTo>
                    <a:pt x="707" y="630"/>
                    <a:pt x="711" y="631"/>
                    <a:pt x="712" y="633"/>
                  </a:cubicBezTo>
                  <a:cubicBezTo>
                    <a:pt x="713" y="634"/>
                    <a:pt x="711" y="639"/>
                    <a:pt x="711" y="641"/>
                  </a:cubicBezTo>
                  <a:cubicBezTo>
                    <a:pt x="712" y="644"/>
                    <a:pt x="716" y="642"/>
                    <a:pt x="715" y="647"/>
                  </a:cubicBezTo>
                  <a:cubicBezTo>
                    <a:pt x="714" y="651"/>
                    <a:pt x="712" y="650"/>
                    <a:pt x="708" y="652"/>
                  </a:cubicBezTo>
                  <a:cubicBezTo>
                    <a:pt x="711" y="652"/>
                    <a:pt x="716" y="651"/>
                    <a:pt x="716" y="655"/>
                  </a:cubicBezTo>
                  <a:cubicBezTo>
                    <a:pt x="715" y="657"/>
                    <a:pt x="709" y="657"/>
                    <a:pt x="708" y="657"/>
                  </a:cubicBezTo>
                  <a:cubicBezTo>
                    <a:pt x="709" y="658"/>
                    <a:pt x="709" y="658"/>
                    <a:pt x="710" y="659"/>
                  </a:cubicBezTo>
                  <a:cubicBezTo>
                    <a:pt x="709" y="659"/>
                    <a:pt x="708" y="660"/>
                    <a:pt x="707" y="660"/>
                  </a:cubicBezTo>
                  <a:cubicBezTo>
                    <a:pt x="708" y="664"/>
                    <a:pt x="710" y="661"/>
                    <a:pt x="712" y="662"/>
                  </a:cubicBezTo>
                  <a:cubicBezTo>
                    <a:pt x="711" y="663"/>
                    <a:pt x="709" y="664"/>
                    <a:pt x="707" y="665"/>
                  </a:cubicBezTo>
                  <a:cubicBezTo>
                    <a:pt x="706" y="665"/>
                    <a:pt x="704" y="663"/>
                    <a:pt x="703" y="664"/>
                  </a:cubicBezTo>
                  <a:cubicBezTo>
                    <a:pt x="701" y="665"/>
                    <a:pt x="699" y="670"/>
                    <a:pt x="698" y="672"/>
                  </a:cubicBezTo>
                  <a:cubicBezTo>
                    <a:pt x="697" y="673"/>
                    <a:pt x="693" y="673"/>
                    <a:pt x="692" y="675"/>
                  </a:cubicBezTo>
                  <a:cubicBezTo>
                    <a:pt x="690" y="677"/>
                    <a:pt x="688" y="680"/>
                    <a:pt x="686" y="681"/>
                  </a:cubicBezTo>
                  <a:cubicBezTo>
                    <a:pt x="678" y="686"/>
                    <a:pt x="677" y="688"/>
                    <a:pt x="673" y="696"/>
                  </a:cubicBezTo>
                  <a:cubicBezTo>
                    <a:pt x="671" y="701"/>
                    <a:pt x="672" y="708"/>
                    <a:pt x="674" y="712"/>
                  </a:cubicBezTo>
                  <a:cubicBezTo>
                    <a:pt x="677" y="719"/>
                    <a:pt x="679" y="725"/>
                    <a:pt x="682" y="733"/>
                  </a:cubicBezTo>
                  <a:cubicBezTo>
                    <a:pt x="683" y="737"/>
                    <a:pt x="684" y="747"/>
                    <a:pt x="681" y="750"/>
                  </a:cubicBezTo>
                  <a:cubicBezTo>
                    <a:pt x="679" y="752"/>
                    <a:pt x="677" y="755"/>
                    <a:pt x="675" y="752"/>
                  </a:cubicBezTo>
                  <a:cubicBezTo>
                    <a:pt x="674" y="750"/>
                    <a:pt x="669" y="746"/>
                    <a:pt x="669" y="746"/>
                  </a:cubicBezTo>
                  <a:cubicBezTo>
                    <a:pt x="668" y="742"/>
                    <a:pt x="667" y="740"/>
                    <a:pt x="666" y="737"/>
                  </a:cubicBezTo>
                  <a:cubicBezTo>
                    <a:pt x="664" y="734"/>
                    <a:pt x="663" y="733"/>
                    <a:pt x="664" y="729"/>
                  </a:cubicBezTo>
                  <a:cubicBezTo>
                    <a:pt x="663" y="729"/>
                    <a:pt x="662" y="730"/>
                    <a:pt x="662" y="730"/>
                  </a:cubicBezTo>
                  <a:cubicBezTo>
                    <a:pt x="661" y="726"/>
                    <a:pt x="665" y="719"/>
                    <a:pt x="660" y="716"/>
                  </a:cubicBezTo>
                  <a:cubicBezTo>
                    <a:pt x="656" y="713"/>
                    <a:pt x="654" y="707"/>
                    <a:pt x="649" y="709"/>
                  </a:cubicBezTo>
                  <a:cubicBezTo>
                    <a:pt x="646" y="710"/>
                    <a:pt x="644" y="712"/>
                    <a:pt x="641" y="710"/>
                  </a:cubicBezTo>
                  <a:cubicBezTo>
                    <a:pt x="639" y="709"/>
                    <a:pt x="636" y="706"/>
                    <a:pt x="634" y="705"/>
                  </a:cubicBezTo>
                  <a:cubicBezTo>
                    <a:pt x="629" y="704"/>
                    <a:pt x="622" y="710"/>
                    <a:pt x="621" y="702"/>
                  </a:cubicBezTo>
                  <a:cubicBezTo>
                    <a:pt x="620" y="709"/>
                    <a:pt x="606" y="704"/>
                    <a:pt x="602" y="707"/>
                  </a:cubicBezTo>
                  <a:cubicBezTo>
                    <a:pt x="605" y="708"/>
                    <a:pt x="616" y="709"/>
                    <a:pt x="608" y="713"/>
                  </a:cubicBezTo>
                  <a:cubicBezTo>
                    <a:pt x="608" y="713"/>
                    <a:pt x="613" y="715"/>
                    <a:pt x="613" y="716"/>
                  </a:cubicBezTo>
                  <a:cubicBezTo>
                    <a:pt x="614" y="718"/>
                    <a:pt x="612" y="719"/>
                    <a:pt x="610" y="718"/>
                  </a:cubicBezTo>
                  <a:cubicBezTo>
                    <a:pt x="611" y="716"/>
                    <a:pt x="607" y="714"/>
                    <a:pt x="605" y="713"/>
                  </a:cubicBezTo>
                  <a:cubicBezTo>
                    <a:pt x="605" y="715"/>
                    <a:pt x="604" y="716"/>
                    <a:pt x="604" y="718"/>
                  </a:cubicBezTo>
                  <a:cubicBezTo>
                    <a:pt x="602" y="713"/>
                    <a:pt x="601" y="718"/>
                    <a:pt x="598" y="716"/>
                  </a:cubicBezTo>
                  <a:cubicBezTo>
                    <a:pt x="595" y="713"/>
                    <a:pt x="593" y="711"/>
                    <a:pt x="589" y="712"/>
                  </a:cubicBezTo>
                  <a:cubicBezTo>
                    <a:pt x="587" y="713"/>
                    <a:pt x="584" y="711"/>
                    <a:pt x="582" y="710"/>
                  </a:cubicBezTo>
                  <a:cubicBezTo>
                    <a:pt x="578" y="709"/>
                    <a:pt x="572" y="713"/>
                    <a:pt x="568" y="715"/>
                  </a:cubicBezTo>
                  <a:cubicBezTo>
                    <a:pt x="562" y="717"/>
                    <a:pt x="547" y="728"/>
                    <a:pt x="547" y="737"/>
                  </a:cubicBezTo>
                  <a:cubicBezTo>
                    <a:pt x="547" y="740"/>
                    <a:pt x="550" y="743"/>
                    <a:pt x="551" y="746"/>
                  </a:cubicBezTo>
                  <a:cubicBezTo>
                    <a:pt x="551" y="747"/>
                    <a:pt x="549" y="750"/>
                    <a:pt x="549" y="752"/>
                  </a:cubicBezTo>
                  <a:cubicBezTo>
                    <a:pt x="547" y="757"/>
                    <a:pt x="545" y="762"/>
                    <a:pt x="545" y="767"/>
                  </a:cubicBezTo>
                  <a:cubicBezTo>
                    <a:pt x="545" y="780"/>
                    <a:pt x="547" y="789"/>
                    <a:pt x="554" y="800"/>
                  </a:cubicBezTo>
                  <a:cubicBezTo>
                    <a:pt x="558" y="807"/>
                    <a:pt x="560" y="811"/>
                    <a:pt x="567" y="813"/>
                  </a:cubicBezTo>
                  <a:cubicBezTo>
                    <a:pt x="568" y="813"/>
                    <a:pt x="570" y="817"/>
                    <a:pt x="572" y="817"/>
                  </a:cubicBezTo>
                  <a:cubicBezTo>
                    <a:pt x="574" y="815"/>
                    <a:pt x="577" y="814"/>
                    <a:pt x="580" y="813"/>
                  </a:cubicBezTo>
                  <a:cubicBezTo>
                    <a:pt x="583" y="812"/>
                    <a:pt x="585" y="812"/>
                    <a:pt x="588" y="812"/>
                  </a:cubicBezTo>
                  <a:cubicBezTo>
                    <a:pt x="590" y="811"/>
                    <a:pt x="591" y="814"/>
                    <a:pt x="592" y="814"/>
                  </a:cubicBezTo>
                  <a:cubicBezTo>
                    <a:pt x="593" y="813"/>
                    <a:pt x="595" y="813"/>
                    <a:pt x="596" y="812"/>
                  </a:cubicBezTo>
                  <a:cubicBezTo>
                    <a:pt x="597" y="811"/>
                    <a:pt x="595" y="810"/>
                    <a:pt x="596" y="809"/>
                  </a:cubicBezTo>
                  <a:cubicBezTo>
                    <a:pt x="598" y="807"/>
                    <a:pt x="600" y="806"/>
                    <a:pt x="600" y="802"/>
                  </a:cubicBezTo>
                  <a:cubicBezTo>
                    <a:pt x="602" y="797"/>
                    <a:pt x="602" y="791"/>
                    <a:pt x="607" y="788"/>
                  </a:cubicBezTo>
                  <a:cubicBezTo>
                    <a:pt x="610" y="787"/>
                    <a:pt x="618" y="785"/>
                    <a:pt x="620" y="786"/>
                  </a:cubicBezTo>
                  <a:cubicBezTo>
                    <a:pt x="623" y="786"/>
                    <a:pt x="633" y="784"/>
                    <a:pt x="630" y="791"/>
                  </a:cubicBezTo>
                  <a:cubicBezTo>
                    <a:pt x="629" y="794"/>
                    <a:pt x="625" y="802"/>
                    <a:pt x="623" y="803"/>
                  </a:cubicBezTo>
                  <a:cubicBezTo>
                    <a:pt x="624" y="803"/>
                    <a:pt x="623" y="804"/>
                    <a:pt x="626" y="804"/>
                  </a:cubicBezTo>
                  <a:cubicBezTo>
                    <a:pt x="625" y="805"/>
                    <a:pt x="624" y="806"/>
                    <a:pt x="623" y="806"/>
                  </a:cubicBezTo>
                  <a:cubicBezTo>
                    <a:pt x="624" y="807"/>
                    <a:pt x="624" y="807"/>
                    <a:pt x="624" y="807"/>
                  </a:cubicBezTo>
                  <a:cubicBezTo>
                    <a:pt x="624" y="807"/>
                    <a:pt x="624" y="806"/>
                    <a:pt x="625" y="806"/>
                  </a:cubicBezTo>
                  <a:cubicBezTo>
                    <a:pt x="624" y="809"/>
                    <a:pt x="623" y="813"/>
                    <a:pt x="622" y="816"/>
                  </a:cubicBezTo>
                  <a:cubicBezTo>
                    <a:pt x="621" y="815"/>
                    <a:pt x="620" y="813"/>
                    <a:pt x="621" y="810"/>
                  </a:cubicBezTo>
                  <a:cubicBezTo>
                    <a:pt x="620" y="811"/>
                    <a:pt x="619" y="813"/>
                    <a:pt x="618" y="814"/>
                  </a:cubicBezTo>
                  <a:cubicBezTo>
                    <a:pt x="623" y="814"/>
                    <a:pt x="618" y="823"/>
                    <a:pt x="619" y="826"/>
                  </a:cubicBezTo>
                  <a:cubicBezTo>
                    <a:pt x="620" y="829"/>
                    <a:pt x="616" y="834"/>
                    <a:pt x="614" y="836"/>
                  </a:cubicBezTo>
                  <a:cubicBezTo>
                    <a:pt x="620" y="838"/>
                    <a:pt x="626" y="836"/>
                    <a:pt x="633" y="837"/>
                  </a:cubicBezTo>
                  <a:cubicBezTo>
                    <a:pt x="635" y="838"/>
                    <a:pt x="637" y="835"/>
                    <a:pt x="640" y="836"/>
                  </a:cubicBezTo>
                  <a:cubicBezTo>
                    <a:pt x="643" y="836"/>
                    <a:pt x="647" y="836"/>
                    <a:pt x="650" y="837"/>
                  </a:cubicBezTo>
                  <a:cubicBezTo>
                    <a:pt x="655" y="840"/>
                    <a:pt x="659" y="844"/>
                    <a:pt x="658" y="850"/>
                  </a:cubicBezTo>
                  <a:cubicBezTo>
                    <a:pt x="657" y="855"/>
                    <a:pt x="657" y="859"/>
                    <a:pt x="656" y="863"/>
                  </a:cubicBezTo>
                  <a:cubicBezTo>
                    <a:pt x="656" y="866"/>
                    <a:pt x="654" y="868"/>
                    <a:pt x="653" y="870"/>
                  </a:cubicBezTo>
                  <a:cubicBezTo>
                    <a:pt x="652" y="882"/>
                    <a:pt x="666" y="901"/>
                    <a:pt x="676" y="897"/>
                  </a:cubicBezTo>
                  <a:cubicBezTo>
                    <a:pt x="683" y="894"/>
                    <a:pt x="686" y="891"/>
                    <a:pt x="693" y="893"/>
                  </a:cubicBezTo>
                  <a:cubicBezTo>
                    <a:pt x="700" y="895"/>
                    <a:pt x="702" y="899"/>
                    <a:pt x="707" y="904"/>
                  </a:cubicBezTo>
                  <a:cubicBezTo>
                    <a:pt x="707" y="896"/>
                    <a:pt x="717" y="885"/>
                    <a:pt x="721" y="878"/>
                  </a:cubicBezTo>
                  <a:cubicBezTo>
                    <a:pt x="722" y="876"/>
                    <a:pt x="730" y="875"/>
                    <a:pt x="732" y="874"/>
                  </a:cubicBezTo>
                  <a:cubicBezTo>
                    <a:pt x="738" y="872"/>
                    <a:pt x="743" y="870"/>
                    <a:pt x="749" y="868"/>
                  </a:cubicBezTo>
                  <a:cubicBezTo>
                    <a:pt x="754" y="866"/>
                    <a:pt x="763" y="871"/>
                    <a:pt x="768" y="872"/>
                  </a:cubicBezTo>
                  <a:cubicBezTo>
                    <a:pt x="781" y="875"/>
                    <a:pt x="794" y="878"/>
                    <a:pt x="808" y="881"/>
                  </a:cubicBezTo>
                  <a:cubicBezTo>
                    <a:pt x="815" y="883"/>
                    <a:pt x="822" y="883"/>
                    <a:pt x="828" y="888"/>
                  </a:cubicBezTo>
                  <a:cubicBezTo>
                    <a:pt x="838" y="898"/>
                    <a:pt x="848" y="908"/>
                    <a:pt x="858" y="918"/>
                  </a:cubicBezTo>
                  <a:cubicBezTo>
                    <a:pt x="865" y="924"/>
                    <a:pt x="879" y="924"/>
                    <a:pt x="887" y="926"/>
                  </a:cubicBezTo>
                  <a:cubicBezTo>
                    <a:pt x="895" y="928"/>
                    <a:pt x="901" y="941"/>
                    <a:pt x="906" y="947"/>
                  </a:cubicBezTo>
                  <a:cubicBezTo>
                    <a:pt x="911" y="954"/>
                    <a:pt x="916" y="960"/>
                    <a:pt x="921" y="967"/>
                  </a:cubicBezTo>
                  <a:cubicBezTo>
                    <a:pt x="922" y="968"/>
                    <a:pt x="925" y="974"/>
                    <a:pt x="927" y="974"/>
                  </a:cubicBezTo>
                  <a:cubicBezTo>
                    <a:pt x="937" y="978"/>
                    <a:pt x="948" y="982"/>
                    <a:pt x="958" y="986"/>
                  </a:cubicBezTo>
                  <a:cubicBezTo>
                    <a:pt x="969" y="990"/>
                    <a:pt x="980" y="993"/>
                    <a:pt x="990" y="997"/>
                  </a:cubicBezTo>
                  <a:cubicBezTo>
                    <a:pt x="999" y="1000"/>
                    <a:pt x="1008" y="1010"/>
                    <a:pt x="1016" y="1016"/>
                  </a:cubicBezTo>
                  <a:cubicBezTo>
                    <a:pt x="1017" y="1016"/>
                    <a:pt x="1027" y="1016"/>
                    <a:pt x="1027" y="1017"/>
                  </a:cubicBezTo>
                  <a:cubicBezTo>
                    <a:pt x="1029" y="1022"/>
                    <a:pt x="1030" y="1027"/>
                    <a:pt x="1031" y="1031"/>
                  </a:cubicBezTo>
                  <a:close/>
                  <a:moveTo>
                    <a:pt x="690" y="580"/>
                  </a:moveTo>
                  <a:cubicBezTo>
                    <a:pt x="690" y="583"/>
                    <a:pt x="680" y="586"/>
                    <a:pt x="677" y="585"/>
                  </a:cubicBezTo>
                  <a:cubicBezTo>
                    <a:pt x="672" y="585"/>
                    <a:pt x="671" y="585"/>
                    <a:pt x="668" y="589"/>
                  </a:cubicBezTo>
                  <a:cubicBezTo>
                    <a:pt x="665" y="591"/>
                    <a:pt x="664" y="593"/>
                    <a:pt x="660" y="592"/>
                  </a:cubicBezTo>
                  <a:cubicBezTo>
                    <a:pt x="661" y="589"/>
                    <a:pt x="663" y="588"/>
                    <a:pt x="665" y="587"/>
                  </a:cubicBezTo>
                  <a:cubicBezTo>
                    <a:pt x="664" y="585"/>
                    <a:pt x="663" y="587"/>
                    <a:pt x="663" y="584"/>
                  </a:cubicBezTo>
                  <a:cubicBezTo>
                    <a:pt x="660" y="588"/>
                    <a:pt x="658" y="590"/>
                    <a:pt x="656" y="594"/>
                  </a:cubicBezTo>
                  <a:cubicBezTo>
                    <a:pt x="658" y="595"/>
                    <a:pt x="660" y="595"/>
                    <a:pt x="661" y="596"/>
                  </a:cubicBezTo>
                  <a:cubicBezTo>
                    <a:pt x="661" y="596"/>
                    <a:pt x="661" y="597"/>
                    <a:pt x="660" y="597"/>
                  </a:cubicBezTo>
                  <a:cubicBezTo>
                    <a:pt x="667" y="598"/>
                    <a:pt x="670" y="595"/>
                    <a:pt x="676" y="592"/>
                  </a:cubicBezTo>
                  <a:cubicBezTo>
                    <a:pt x="682" y="590"/>
                    <a:pt x="686" y="587"/>
                    <a:pt x="692" y="583"/>
                  </a:cubicBezTo>
                  <a:cubicBezTo>
                    <a:pt x="692" y="582"/>
                    <a:pt x="692" y="581"/>
                    <a:pt x="690" y="580"/>
                  </a:cubicBezTo>
                  <a:close/>
                  <a:moveTo>
                    <a:pt x="700" y="577"/>
                  </a:moveTo>
                  <a:cubicBezTo>
                    <a:pt x="705" y="583"/>
                    <a:pt x="717" y="573"/>
                    <a:pt x="711" y="570"/>
                  </a:cubicBezTo>
                  <a:cubicBezTo>
                    <a:pt x="712" y="569"/>
                    <a:pt x="714" y="567"/>
                    <a:pt x="716" y="566"/>
                  </a:cubicBezTo>
                  <a:cubicBezTo>
                    <a:pt x="712" y="567"/>
                    <a:pt x="705" y="573"/>
                    <a:pt x="703" y="571"/>
                  </a:cubicBezTo>
                  <a:cubicBezTo>
                    <a:pt x="699" y="570"/>
                    <a:pt x="693" y="572"/>
                    <a:pt x="689" y="573"/>
                  </a:cubicBezTo>
                  <a:cubicBezTo>
                    <a:pt x="679" y="585"/>
                    <a:pt x="696" y="574"/>
                    <a:pt x="700" y="577"/>
                  </a:cubicBezTo>
                  <a:close/>
                  <a:moveTo>
                    <a:pt x="590" y="541"/>
                  </a:moveTo>
                  <a:cubicBezTo>
                    <a:pt x="593" y="543"/>
                    <a:pt x="596" y="541"/>
                    <a:pt x="599" y="540"/>
                  </a:cubicBezTo>
                  <a:cubicBezTo>
                    <a:pt x="599" y="540"/>
                    <a:pt x="599" y="541"/>
                    <a:pt x="599" y="542"/>
                  </a:cubicBezTo>
                  <a:cubicBezTo>
                    <a:pt x="606" y="546"/>
                    <a:pt x="617" y="530"/>
                    <a:pt x="623" y="535"/>
                  </a:cubicBezTo>
                  <a:cubicBezTo>
                    <a:pt x="620" y="535"/>
                    <a:pt x="618" y="538"/>
                    <a:pt x="617" y="541"/>
                  </a:cubicBezTo>
                  <a:cubicBezTo>
                    <a:pt x="620" y="540"/>
                    <a:pt x="622" y="539"/>
                    <a:pt x="624" y="542"/>
                  </a:cubicBezTo>
                  <a:cubicBezTo>
                    <a:pt x="626" y="545"/>
                    <a:pt x="628" y="543"/>
                    <a:pt x="630" y="545"/>
                  </a:cubicBezTo>
                  <a:cubicBezTo>
                    <a:pt x="631" y="545"/>
                    <a:pt x="643" y="541"/>
                    <a:pt x="644" y="541"/>
                  </a:cubicBezTo>
                  <a:cubicBezTo>
                    <a:pt x="643" y="545"/>
                    <a:pt x="647" y="544"/>
                    <a:pt x="649" y="545"/>
                  </a:cubicBezTo>
                  <a:cubicBezTo>
                    <a:pt x="650" y="545"/>
                    <a:pt x="651" y="548"/>
                    <a:pt x="653" y="550"/>
                  </a:cubicBezTo>
                  <a:cubicBezTo>
                    <a:pt x="650" y="549"/>
                    <a:pt x="647" y="548"/>
                    <a:pt x="646" y="551"/>
                  </a:cubicBezTo>
                  <a:cubicBezTo>
                    <a:pt x="642" y="547"/>
                    <a:pt x="634" y="549"/>
                    <a:pt x="632" y="554"/>
                  </a:cubicBezTo>
                  <a:cubicBezTo>
                    <a:pt x="631" y="553"/>
                    <a:pt x="631" y="553"/>
                    <a:pt x="631" y="553"/>
                  </a:cubicBezTo>
                  <a:cubicBezTo>
                    <a:pt x="631" y="552"/>
                    <a:pt x="632" y="552"/>
                    <a:pt x="632" y="551"/>
                  </a:cubicBezTo>
                  <a:cubicBezTo>
                    <a:pt x="631" y="552"/>
                    <a:pt x="630" y="552"/>
                    <a:pt x="629" y="553"/>
                  </a:cubicBezTo>
                  <a:cubicBezTo>
                    <a:pt x="629" y="552"/>
                    <a:pt x="629" y="551"/>
                    <a:pt x="629" y="551"/>
                  </a:cubicBezTo>
                  <a:cubicBezTo>
                    <a:pt x="626" y="553"/>
                    <a:pt x="622" y="561"/>
                    <a:pt x="621" y="564"/>
                  </a:cubicBezTo>
                  <a:cubicBezTo>
                    <a:pt x="624" y="565"/>
                    <a:pt x="625" y="559"/>
                    <a:pt x="628" y="557"/>
                  </a:cubicBezTo>
                  <a:cubicBezTo>
                    <a:pt x="628" y="560"/>
                    <a:pt x="626" y="565"/>
                    <a:pt x="625" y="568"/>
                  </a:cubicBezTo>
                  <a:cubicBezTo>
                    <a:pt x="624" y="572"/>
                    <a:pt x="622" y="576"/>
                    <a:pt x="622" y="580"/>
                  </a:cubicBezTo>
                  <a:cubicBezTo>
                    <a:pt x="622" y="587"/>
                    <a:pt x="626" y="604"/>
                    <a:pt x="632" y="590"/>
                  </a:cubicBezTo>
                  <a:cubicBezTo>
                    <a:pt x="636" y="584"/>
                    <a:pt x="634" y="579"/>
                    <a:pt x="633" y="572"/>
                  </a:cubicBezTo>
                  <a:cubicBezTo>
                    <a:pt x="632" y="564"/>
                    <a:pt x="637" y="563"/>
                    <a:pt x="640" y="558"/>
                  </a:cubicBezTo>
                  <a:cubicBezTo>
                    <a:pt x="639" y="560"/>
                    <a:pt x="640" y="561"/>
                    <a:pt x="639" y="562"/>
                  </a:cubicBezTo>
                  <a:cubicBezTo>
                    <a:pt x="642" y="560"/>
                    <a:pt x="641" y="556"/>
                    <a:pt x="645" y="556"/>
                  </a:cubicBezTo>
                  <a:cubicBezTo>
                    <a:pt x="641" y="551"/>
                    <a:pt x="649" y="552"/>
                    <a:pt x="651" y="554"/>
                  </a:cubicBezTo>
                  <a:cubicBezTo>
                    <a:pt x="653" y="557"/>
                    <a:pt x="657" y="556"/>
                    <a:pt x="658" y="560"/>
                  </a:cubicBezTo>
                  <a:cubicBezTo>
                    <a:pt x="657" y="560"/>
                    <a:pt x="657" y="560"/>
                    <a:pt x="656" y="560"/>
                  </a:cubicBezTo>
                  <a:cubicBezTo>
                    <a:pt x="658" y="562"/>
                    <a:pt x="658" y="566"/>
                    <a:pt x="656" y="568"/>
                  </a:cubicBezTo>
                  <a:cubicBezTo>
                    <a:pt x="655" y="568"/>
                    <a:pt x="652" y="572"/>
                    <a:pt x="652" y="573"/>
                  </a:cubicBezTo>
                  <a:cubicBezTo>
                    <a:pt x="653" y="576"/>
                    <a:pt x="659" y="570"/>
                    <a:pt x="660" y="570"/>
                  </a:cubicBezTo>
                  <a:cubicBezTo>
                    <a:pt x="664" y="571"/>
                    <a:pt x="664" y="579"/>
                    <a:pt x="664" y="581"/>
                  </a:cubicBezTo>
                  <a:cubicBezTo>
                    <a:pt x="666" y="579"/>
                    <a:pt x="668" y="577"/>
                    <a:pt x="670" y="575"/>
                  </a:cubicBezTo>
                  <a:cubicBezTo>
                    <a:pt x="671" y="574"/>
                    <a:pt x="670" y="571"/>
                    <a:pt x="670" y="569"/>
                  </a:cubicBezTo>
                  <a:cubicBezTo>
                    <a:pt x="671" y="565"/>
                    <a:pt x="675" y="561"/>
                    <a:pt x="670" y="558"/>
                  </a:cubicBezTo>
                  <a:cubicBezTo>
                    <a:pt x="674" y="556"/>
                    <a:pt x="672" y="561"/>
                    <a:pt x="675" y="561"/>
                  </a:cubicBezTo>
                  <a:cubicBezTo>
                    <a:pt x="675" y="562"/>
                    <a:pt x="675" y="562"/>
                    <a:pt x="674" y="563"/>
                  </a:cubicBezTo>
                  <a:cubicBezTo>
                    <a:pt x="675" y="564"/>
                    <a:pt x="675" y="563"/>
                    <a:pt x="676" y="564"/>
                  </a:cubicBezTo>
                  <a:cubicBezTo>
                    <a:pt x="677" y="563"/>
                    <a:pt x="681" y="565"/>
                    <a:pt x="683" y="565"/>
                  </a:cubicBezTo>
                  <a:cubicBezTo>
                    <a:pt x="683" y="564"/>
                    <a:pt x="682" y="561"/>
                    <a:pt x="686" y="563"/>
                  </a:cubicBezTo>
                  <a:cubicBezTo>
                    <a:pt x="682" y="559"/>
                    <a:pt x="682" y="551"/>
                    <a:pt x="676" y="550"/>
                  </a:cubicBezTo>
                  <a:cubicBezTo>
                    <a:pt x="671" y="549"/>
                    <a:pt x="665" y="549"/>
                    <a:pt x="660" y="548"/>
                  </a:cubicBezTo>
                  <a:cubicBezTo>
                    <a:pt x="658" y="547"/>
                    <a:pt x="647" y="544"/>
                    <a:pt x="648" y="543"/>
                  </a:cubicBezTo>
                  <a:cubicBezTo>
                    <a:pt x="649" y="541"/>
                    <a:pt x="648" y="540"/>
                    <a:pt x="647" y="539"/>
                  </a:cubicBezTo>
                  <a:cubicBezTo>
                    <a:pt x="646" y="538"/>
                    <a:pt x="648" y="537"/>
                    <a:pt x="647" y="536"/>
                  </a:cubicBezTo>
                  <a:cubicBezTo>
                    <a:pt x="646" y="532"/>
                    <a:pt x="643" y="534"/>
                    <a:pt x="645" y="528"/>
                  </a:cubicBezTo>
                  <a:cubicBezTo>
                    <a:pt x="637" y="530"/>
                    <a:pt x="637" y="526"/>
                    <a:pt x="634" y="520"/>
                  </a:cubicBezTo>
                  <a:cubicBezTo>
                    <a:pt x="631" y="517"/>
                    <a:pt x="629" y="521"/>
                    <a:pt x="627" y="520"/>
                  </a:cubicBezTo>
                  <a:cubicBezTo>
                    <a:pt x="624" y="519"/>
                    <a:pt x="622" y="517"/>
                    <a:pt x="619" y="517"/>
                  </a:cubicBezTo>
                  <a:cubicBezTo>
                    <a:pt x="622" y="520"/>
                    <a:pt x="619" y="521"/>
                    <a:pt x="617" y="523"/>
                  </a:cubicBezTo>
                  <a:cubicBezTo>
                    <a:pt x="618" y="522"/>
                    <a:pt x="618" y="521"/>
                    <a:pt x="618" y="519"/>
                  </a:cubicBezTo>
                  <a:cubicBezTo>
                    <a:pt x="616" y="520"/>
                    <a:pt x="616" y="523"/>
                    <a:pt x="614" y="524"/>
                  </a:cubicBezTo>
                  <a:cubicBezTo>
                    <a:pt x="614" y="523"/>
                    <a:pt x="614" y="522"/>
                    <a:pt x="615" y="521"/>
                  </a:cubicBezTo>
                  <a:cubicBezTo>
                    <a:pt x="611" y="522"/>
                    <a:pt x="612" y="526"/>
                    <a:pt x="610" y="527"/>
                  </a:cubicBezTo>
                  <a:cubicBezTo>
                    <a:pt x="606" y="529"/>
                    <a:pt x="603" y="530"/>
                    <a:pt x="599" y="532"/>
                  </a:cubicBezTo>
                  <a:cubicBezTo>
                    <a:pt x="596" y="535"/>
                    <a:pt x="593" y="538"/>
                    <a:pt x="590" y="541"/>
                  </a:cubicBezTo>
                  <a:close/>
                  <a:moveTo>
                    <a:pt x="392" y="300"/>
                  </a:moveTo>
                  <a:cubicBezTo>
                    <a:pt x="391" y="300"/>
                    <a:pt x="390" y="299"/>
                    <a:pt x="389" y="299"/>
                  </a:cubicBezTo>
                  <a:cubicBezTo>
                    <a:pt x="390" y="299"/>
                    <a:pt x="390" y="298"/>
                    <a:pt x="391" y="297"/>
                  </a:cubicBezTo>
                  <a:cubicBezTo>
                    <a:pt x="388" y="296"/>
                    <a:pt x="385" y="301"/>
                    <a:pt x="382" y="301"/>
                  </a:cubicBezTo>
                  <a:cubicBezTo>
                    <a:pt x="377" y="302"/>
                    <a:pt x="375" y="303"/>
                    <a:pt x="370" y="301"/>
                  </a:cubicBezTo>
                  <a:cubicBezTo>
                    <a:pt x="372" y="297"/>
                    <a:pt x="377" y="296"/>
                    <a:pt x="381" y="294"/>
                  </a:cubicBezTo>
                  <a:cubicBezTo>
                    <a:pt x="374" y="292"/>
                    <a:pt x="372" y="291"/>
                    <a:pt x="366" y="294"/>
                  </a:cubicBezTo>
                  <a:cubicBezTo>
                    <a:pt x="362" y="295"/>
                    <a:pt x="358" y="297"/>
                    <a:pt x="354" y="298"/>
                  </a:cubicBezTo>
                  <a:cubicBezTo>
                    <a:pt x="349" y="299"/>
                    <a:pt x="345" y="300"/>
                    <a:pt x="340" y="301"/>
                  </a:cubicBezTo>
                  <a:cubicBezTo>
                    <a:pt x="338" y="302"/>
                    <a:pt x="328" y="303"/>
                    <a:pt x="335" y="307"/>
                  </a:cubicBezTo>
                  <a:cubicBezTo>
                    <a:pt x="336" y="307"/>
                    <a:pt x="337" y="306"/>
                    <a:pt x="337" y="306"/>
                  </a:cubicBezTo>
                  <a:cubicBezTo>
                    <a:pt x="337" y="305"/>
                    <a:pt x="337" y="305"/>
                    <a:pt x="337" y="304"/>
                  </a:cubicBezTo>
                  <a:cubicBezTo>
                    <a:pt x="339" y="303"/>
                    <a:pt x="347" y="303"/>
                    <a:pt x="350" y="304"/>
                  </a:cubicBezTo>
                  <a:cubicBezTo>
                    <a:pt x="350" y="303"/>
                    <a:pt x="350" y="303"/>
                    <a:pt x="349" y="303"/>
                  </a:cubicBezTo>
                  <a:cubicBezTo>
                    <a:pt x="354" y="302"/>
                    <a:pt x="359" y="303"/>
                    <a:pt x="363" y="305"/>
                  </a:cubicBezTo>
                  <a:cubicBezTo>
                    <a:pt x="361" y="309"/>
                    <a:pt x="355" y="306"/>
                    <a:pt x="351" y="307"/>
                  </a:cubicBezTo>
                  <a:cubicBezTo>
                    <a:pt x="353" y="308"/>
                    <a:pt x="354" y="309"/>
                    <a:pt x="355" y="311"/>
                  </a:cubicBezTo>
                  <a:cubicBezTo>
                    <a:pt x="353" y="311"/>
                    <a:pt x="352" y="312"/>
                    <a:pt x="350" y="313"/>
                  </a:cubicBezTo>
                  <a:cubicBezTo>
                    <a:pt x="353" y="317"/>
                    <a:pt x="348" y="317"/>
                    <a:pt x="346" y="318"/>
                  </a:cubicBezTo>
                  <a:cubicBezTo>
                    <a:pt x="349" y="320"/>
                    <a:pt x="353" y="319"/>
                    <a:pt x="356" y="320"/>
                  </a:cubicBezTo>
                  <a:cubicBezTo>
                    <a:pt x="358" y="321"/>
                    <a:pt x="361" y="315"/>
                    <a:pt x="363" y="314"/>
                  </a:cubicBezTo>
                  <a:cubicBezTo>
                    <a:pt x="367" y="312"/>
                    <a:pt x="373" y="313"/>
                    <a:pt x="368" y="317"/>
                  </a:cubicBezTo>
                  <a:cubicBezTo>
                    <a:pt x="366" y="318"/>
                    <a:pt x="366" y="320"/>
                    <a:pt x="365" y="320"/>
                  </a:cubicBezTo>
                  <a:cubicBezTo>
                    <a:pt x="364" y="321"/>
                    <a:pt x="362" y="321"/>
                    <a:pt x="361" y="322"/>
                  </a:cubicBezTo>
                  <a:cubicBezTo>
                    <a:pt x="366" y="326"/>
                    <a:pt x="371" y="314"/>
                    <a:pt x="377" y="316"/>
                  </a:cubicBezTo>
                  <a:cubicBezTo>
                    <a:pt x="376" y="314"/>
                    <a:pt x="375" y="312"/>
                    <a:pt x="373" y="312"/>
                  </a:cubicBezTo>
                  <a:cubicBezTo>
                    <a:pt x="378" y="307"/>
                    <a:pt x="387" y="314"/>
                    <a:pt x="390" y="309"/>
                  </a:cubicBezTo>
                  <a:cubicBezTo>
                    <a:pt x="389" y="309"/>
                    <a:pt x="388" y="309"/>
                    <a:pt x="387" y="309"/>
                  </a:cubicBezTo>
                  <a:cubicBezTo>
                    <a:pt x="387" y="305"/>
                    <a:pt x="389" y="307"/>
                    <a:pt x="390" y="305"/>
                  </a:cubicBezTo>
                  <a:cubicBezTo>
                    <a:pt x="391" y="304"/>
                    <a:pt x="391" y="302"/>
                    <a:pt x="392" y="300"/>
                  </a:cubicBezTo>
                  <a:close/>
                  <a:moveTo>
                    <a:pt x="459" y="350"/>
                  </a:moveTo>
                  <a:cubicBezTo>
                    <a:pt x="453" y="348"/>
                    <a:pt x="445" y="347"/>
                    <a:pt x="440" y="351"/>
                  </a:cubicBezTo>
                  <a:cubicBezTo>
                    <a:pt x="438" y="352"/>
                    <a:pt x="437" y="355"/>
                    <a:pt x="436" y="356"/>
                  </a:cubicBezTo>
                  <a:cubicBezTo>
                    <a:pt x="433" y="359"/>
                    <a:pt x="432" y="360"/>
                    <a:pt x="428" y="360"/>
                  </a:cubicBezTo>
                  <a:cubicBezTo>
                    <a:pt x="425" y="361"/>
                    <a:pt x="419" y="360"/>
                    <a:pt x="418" y="356"/>
                  </a:cubicBezTo>
                  <a:cubicBezTo>
                    <a:pt x="417" y="355"/>
                    <a:pt x="411" y="356"/>
                    <a:pt x="410" y="353"/>
                  </a:cubicBezTo>
                  <a:cubicBezTo>
                    <a:pt x="409" y="353"/>
                    <a:pt x="404" y="350"/>
                    <a:pt x="403" y="351"/>
                  </a:cubicBezTo>
                  <a:cubicBezTo>
                    <a:pt x="402" y="352"/>
                    <a:pt x="409" y="355"/>
                    <a:pt x="410" y="355"/>
                  </a:cubicBezTo>
                  <a:cubicBezTo>
                    <a:pt x="408" y="359"/>
                    <a:pt x="418" y="363"/>
                    <a:pt x="412" y="364"/>
                  </a:cubicBezTo>
                  <a:cubicBezTo>
                    <a:pt x="410" y="365"/>
                    <a:pt x="408" y="363"/>
                    <a:pt x="407" y="365"/>
                  </a:cubicBezTo>
                  <a:cubicBezTo>
                    <a:pt x="405" y="367"/>
                    <a:pt x="406" y="368"/>
                    <a:pt x="404" y="369"/>
                  </a:cubicBezTo>
                  <a:cubicBezTo>
                    <a:pt x="404" y="369"/>
                    <a:pt x="404" y="370"/>
                    <a:pt x="405" y="370"/>
                  </a:cubicBezTo>
                  <a:cubicBezTo>
                    <a:pt x="403" y="372"/>
                    <a:pt x="400" y="370"/>
                    <a:pt x="398" y="370"/>
                  </a:cubicBezTo>
                  <a:cubicBezTo>
                    <a:pt x="398" y="370"/>
                    <a:pt x="398" y="371"/>
                    <a:pt x="398" y="371"/>
                  </a:cubicBezTo>
                  <a:cubicBezTo>
                    <a:pt x="396" y="371"/>
                    <a:pt x="394" y="370"/>
                    <a:pt x="391" y="370"/>
                  </a:cubicBezTo>
                  <a:cubicBezTo>
                    <a:pt x="394" y="374"/>
                    <a:pt x="403" y="375"/>
                    <a:pt x="408" y="376"/>
                  </a:cubicBezTo>
                  <a:cubicBezTo>
                    <a:pt x="411" y="377"/>
                    <a:pt x="423" y="375"/>
                    <a:pt x="421" y="371"/>
                  </a:cubicBezTo>
                  <a:cubicBezTo>
                    <a:pt x="425" y="367"/>
                    <a:pt x="428" y="369"/>
                    <a:pt x="432" y="367"/>
                  </a:cubicBezTo>
                  <a:cubicBezTo>
                    <a:pt x="434" y="365"/>
                    <a:pt x="437" y="362"/>
                    <a:pt x="439" y="360"/>
                  </a:cubicBezTo>
                  <a:cubicBezTo>
                    <a:pt x="438" y="360"/>
                    <a:pt x="438" y="360"/>
                    <a:pt x="437" y="360"/>
                  </a:cubicBezTo>
                  <a:cubicBezTo>
                    <a:pt x="440" y="358"/>
                    <a:pt x="441" y="356"/>
                    <a:pt x="445" y="356"/>
                  </a:cubicBezTo>
                  <a:cubicBezTo>
                    <a:pt x="447" y="355"/>
                    <a:pt x="449" y="356"/>
                    <a:pt x="451" y="353"/>
                  </a:cubicBezTo>
                  <a:cubicBezTo>
                    <a:pt x="449" y="354"/>
                    <a:pt x="449" y="354"/>
                    <a:pt x="447" y="354"/>
                  </a:cubicBezTo>
                  <a:cubicBezTo>
                    <a:pt x="449" y="353"/>
                    <a:pt x="451" y="353"/>
                    <a:pt x="453" y="352"/>
                  </a:cubicBezTo>
                  <a:cubicBezTo>
                    <a:pt x="451" y="352"/>
                    <a:pt x="449" y="352"/>
                    <a:pt x="448" y="351"/>
                  </a:cubicBezTo>
                  <a:cubicBezTo>
                    <a:pt x="449" y="351"/>
                    <a:pt x="450" y="351"/>
                    <a:pt x="452" y="351"/>
                  </a:cubicBezTo>
                  <a:cubicBezTo>
                    <a:pt x="447" y="349"/>
                    <a:pt x="442" y="353"/>
                    <a:pt x="437" y="356"/>
                  </a:cubicBezTo>
                  <a:cubicBezTo>
                    <a:pt x="439" y="350"/>
                    <a:pt x="455" y="346"/>
                    <a:pt x="456" y="353"/>
                  </a:cubicBezTo>
                  <a:cubicBezTo>
                    <a:pt x="457" y="353"/>
                    <a:pt x="458" y="351"/>
                    <a:pt x="459" y="350"/>
                  </a:cubicBezTo>
                  <a:close/>
                  <a:moveTo>
                    <a:pt x="545" y="485"/>
                  </a:moveTo>
                  <a:cubicBezTo>
                    <a:pt x="546" y="482"/>
                    <a:pt x="545" y="483"/>
                    <a:pt x="547" y="482"/>
                  </a:cubicBezTo>
                  <a:cubicBezTo>
                    <a:pt x="547" y="483"/>
                    <a:pt x="547" y="484"/>
                    <a:pt x="547" y="484"/>
                  </a:cubicBezTo>
                  <a:cubicBezTo>
                    <a:pt x="547" y="484"/>
                    <a:pt x="547" y="484"/>
                    <a:pt x="548" y="483"/>
                  </a:cubicBezTo>
                  <a:cubicBezTo>
                    <a:pt x="550" y="484"/>
                    <a:pt x="549" y="487"/>
                    <a:pt x="549" y="490"/>
                  </a:cubicBezTo>
                  <a:cubicBezTo>
                    <a:pt x="550" y="488"/>
                    <a:pt x="551" y="487"/>
                    <a:pt x="553" y="487"/>
                  </a:cubicBezTo>
                  <a:cubicBezTo>
                    <a:pt x="554" y="488"/>
                    <a:pt x="552" y="491"/>
                    <a:pt x="551" y="493"/>
                  </a:cubicBezTo>
                  <a:cubicBezTo>
                    <a:pt x="553" y="492"/>
                    <a:pt x="553" y="492"/>
                    <a:pt x="554" y="491"/>
                  </a:cubicBezTo>
                  <a:cubicBezTo>
                    <a:pt x="551" y="493"/>
                    <a:pt x="551" y="497"/>
                    <a:pt x="552" y="501"/>
                  </a:cubicBezTo>
                  <a:cubicBezTo>
                    <a:pt x="553" y="504"/>
                    <a:pt x="555" y="500"/>
                    <a:pt x="555" y="498"/>
                  </a:cubicBezTo>
                  <a:cubicBezTo>
                    <a:pt x="555" y="499"/>
                    <a:pt x="556" y="499"/>
                    <a:pt x="557" y="499"/>
                  </a:cubicBezTo>
                  <a:cubicBezTo>
                    <a:pt x="555" y="496"/>
                    <a:pt x="558" y="493"/>
                    <a:pt x="556" y="491"/>
                  </a:cubicBezTo>
                  <a:cubicBezTo>
                    <a:pt x="554" y="489"/>
                    <a:pt x="552" y="484"/>
                    <a:pt x="551" y="482"/>
                  </a:cubicBezTo>
                  <a:cubicBezTo>
                    <a:pt x="550" y="478"/>
                    <a:pt x="542" y="461"/>
                    <a:pt x="546" y="459"/>
                  </a:cubicBezTo>
                  <a:cubicBezTo>
                    <a:pt x="545" y="459"/>
                    <a:pt x="545" y="459"/>
                    <a:pt x="545" y="459"/>
                  </a:cubicBezTo>
                  <a:cubicBezTo>
                    <a:pt x="544" y="460"/>
                    <a:pt x="543" y="460"/>
                    <a:pt x="542" y="460"/>
                  </a:cubicBezTo>
                  <a:cubicBezTo>
                    <a:pt x="542" y="458"/>
                    <a:pt x="543" y="457"/>
                    <a:pt x="545" y="457"/>
                  </a:cubicBezTo>
                  <a:cubicBezTo>
                    <a:pt x="545" y="456"/>
                    <a:pt x="544" y="455"/>
                    <a:pt x="543" y="455"/>
                  </a:cubicBezTo>
                  <a:cubicBezTo>
                    <a:pt x="541" y="460"/>
                    <a:pt x="541" y="461"/>
                    <a:pt x="544" y="464"/>
                  </a:cubicBezTo>
                  <a:cubicBezTo>
                    <a:pt x="542" y="462"/>
                    <a:pt x="536" y="460"/>
                    <a:pt x="535" y="464"/>
                  </a:cubicBezTo>
                  <a:cubicBezTo>
                    <a:pt x="533" y="472"/>
                    <a:pt x="534" y="470"/>
                    <a:pt x="540" y="472"/>
                  </a:cubicBezTo>
                  <a:cubicBezTo>
                    <a:pt x="534" y="473"/>
                    <a:pt x="541" y="480"/>
                    <a:pt x="543" y="484"/>
                  </a:cubicBezTo>
                  <a:cubicBezTo>
                    <a:pt x="544" y="484"/>
                    <a:pt x="544" y="484"/>
                    <a:pt x="545" y="485"/>
                  </a:cubicBezTo>
                  <a:close/>
                  <a:moveTo>
                    <a:pt x="18" y="383"/>
                  </a:moveTo>
                  <a:cubicBezTo>
                    <a:pt x="13" y="381"/>
                    <a:pt x="10" y="385"/>
                    <a:pt x="5" y="384"/>
                  </a:cubicBezTo>
                  <a:cubicBezTo>
                    <a:pt x="7" y="388"/>
                    <a:pt x="11" y="388"/>
                    <a:pt x="14" y="390"/>
                  </a:cubicBezTo>
                  <a:cubicBezTo>
                    <a:pt x="15" y="388"/>
                    <a:pt x="17" y="388"/>
                    <a:pt x="19" y="388"/>
                  </a:cubicBezTo>
                  <a:cubicBezTo>
                    <a:pt x="19" y="388"/>
                    <a:pt x="19" y="387"/>
                    <a:pt x="19" y="387"/>
                  </a:cubicBezTo>
                  <a:cubicBezTo>
                    <a:pt x="19" y="385"/>
                    <a:pt x="17" y="385"/>
                    <a:pt x="18" y="383"/>
                  </a:cubicBezTo>
                  <a:close/>
                  <a:moveTo>
                    <a:pt x="332" y="216"/>
                  </a:moveTo>
                  <a:cubicBezTo>
                    <a:pt x="337" y="219"/>
                    <a:pt x="341" y="220"/>
                    <a:pt x="344" y="225"/>
                  </a:cubicBezTo>
                  <a:cubicBezTo>
                    <a:pt x="350" y="231"/>
                    <a:pt x="349" y="231"/>
                    <a:pt x="357" y="227"/>
                  </a:cubicBezTo>
                  <a:cubicBezTo>
                    <a:pt x="358" y="226"/>
                    <a:pt x="359" y="226"/>
                    <a:pt x="360" y="225"/>
                  </a:cubicBezTo>
                  <a:cubicBezTo>
                    <a:pt x="361" y="224"/>
                    <a:pt x="361" y="227"/>
                    <a:pt x="362" y="226"/>
                  </a:cubicBezTo>
                  <a:cubicBezTo>
                    <a:pt x="364" y="226"/>
                    <a:pt x="367" y="224"/>
                    <a:pt x="369" y="223"/>
                  </a:cubicBezTo>
                  <a:cubicBezTo>
                    <a:pt x="371" y="213"/>
                    <a:pt x="371" y="213"/>
                    <a:pt x="371" y="213"/>
                  </a:cubicBezTo>
                  <a:cubicBezTo>
                    <a:pt x="374" y="215"/>
                    <a:pt x="378" y="212"/>
                    <a:pt x="379" y="208"/>
                  </a:cubicBezTo>
                  <a:cubicBezTo>
                    <a:pt x="380" y="205"/>
                    <a:pt x="381" y="205"/>
                    <a:pt x="384" y="204"/>
                  </a:cubicBezTo>
                  <a:cubicBezTo>
                    <a:pt x="391" y="201"/>
                    <a:pt x="400" y="199"/>
                    <a:pt x="406" y="195"/>
                  </a:cubicBezTo>
                  <a:cubicBezTo>
                    <a:pt x="409" y="192"/>
                    <a:pt x="409" y="190"/>
                    <a:pt x="405" y="187"/>
                  </a:cubicBezTo>
                  <a:cubicBezTo>
                    <a:pt x="402" y="185"/>
                    <a:pt x="400" y="183"/>
                    <a:pt x="397" y="182"/>
                  </a:cubicBezTo>
                  <a:cubicBezTo>
                    <a:pt x="391" y="179"/>
                    <a:pt x="384" y="177"/>
                    <a:pt x="379" y="183"/>
                  </a:cubicBezTo>
                  <a:cubicBezTo>
                    <a:pt x="379" y="182"/>
                    <a:pt x="379" y="181"/>
                    <a:pt x="379" y="180"/>
                  </a:cubicBezTo>
                  <a:cubicBezTo>
                    <a:pt x="372" y="182"/>
                    <a:pt x="366" y="174"/>
                    <a:pt x="360" y="174"/>
                  </a:cubicBezTo>
                  <a:cubicBezTo>
                    <a:pt x="352" y="176"/>
                    <a:pt x="344" y="177"/>
                    <a:pt x="336" y="178"/>
                  </a:cubicBezTo>
                  <a:cubicBezTo>
                    <a:pt x="338" y="180"/>
                    <a:pt x="343" y="188"/>
                    <a:pt x="342" y="189"/>
                  </a:cubicBezTo>
                  <a:cubicBezTo>
                    <a:pt x="340" y="192"/>
                    <a:pt x="333" y="198"/>
                    <a:pt x="337" y="201"/>
                  </a:cubicBezTo>
                  <a:cubicBezTo>
                    <a:pt x="330" y="202"/>
                    <a:pt x="335" y="204"/>
                    <a:pt x="333" y="207"/>
                  </a:cubicBezTo>
                  <a:cubicBezTo>
                    <a:pt x="331" y="210"/>
                    <a:pt x="327" y="213"/>
                    <a:pt x="328" y="217"/>
                  </a:cubicBezTo>
                  <a:cubicBezTo>
                    <a:pt x="329" y="217"/>
                    <a:pt x="331" y="217"/>
                    <a:pt x="332" y="216"/>
                  </a:cubicBezTo>
                  <a:close/>
                  <a:moveTo>
                    <a:pt x="362" y="152"/>
                  </a:moveTo>
                  <a:cubicBezTo>
                    <a:pt x="366" y="152"/>
                    <a:pt x="364" y="149"/>
                    <a:pt x="365" y="148"/>
                  </a:cubicBezTo>
                  <a:cubicBezTo>
                    <a:pt x="367" y="146"/>
                    <a:pt x="370" y="149"/>
                    <a:pt x="370" y="153"/>
                  </a:cubicBezTo>
                  <a:cubicBezTo>
                    <a:pt x="372" y="152"/>
                    <a:pt x="375" y="152"/>
                    <a:pt x="376" y="150"/>
                  </a:cubicBezTo>
                  <a:cubicBezTo>
                    <a:pt x="378" y="148"/>
                    <a:pt x="374" y="145"/>
                    <a:pt x="376" y="143"/>
                  </a:cubicBezTo>
                  <a:cubicBezTo>
                    <a:pt x="378" y="143"/>
                    <a:pt x="379" y="149"/>
                    <a:pt x="382" y="145"/>
                  </a:cubicBezTo>
                  <a:cubicBezTo>
                    <a:pt x="384" y="143"/>
                    <a:pt x="383" y="141"/>
                    <a:pt x="381" y="141"/>
                  </a:cubicBezTo>
                  <a:cubicBezTo>
                    <a:pt x="383" y="139"/>
                    <a:pt x="386" y="141"/>
                    <a:pt x="386" y="137"/>
                  </a:cubicBezTo>
                  <a:cubicBezTo>
                    <a:pt x="386" y="135"/>
                    <a:pt x="389" y="135"/>
                    <a:pt x="390" y="136"/>
                  </a:cubicBezTo>
                  <a:cubicBezTo>
                    <a:pt x="385" y="140"/>
                    <a:pt x="390" y="146"/>
                    <a:pt x="395" y="144"/>
                  </a:cubicBezTo>
                  <a:cubicBezTo>
                    <a:pt x="399" y="143"/>
                    <a:pt x="408" y="137"/>
                    <a:pt x="402" y="133"/>
                  </a:cubicBezTo>
                  <a:cubicBezTo>
                    <a:pt x="402" y="133"/>
                    <a:pt x="404" y="133"/>
                    <a:pt x="406" y="133"/>
                  </a:cubicBezTo>
                  <a:cubicBezTo>
                    <a:pt x="397" y="131"/>
                    <a:pt x="405" y="127"/>
                    <a:pt x="408" y="126"/>
                  </a:cubicBezTo>
                  <a:cubicBezTo>
                    <a:pt x="403" y="123"/>
                    <a:pt x="401" y="121"/>
                    <a:pt x="395" y="123"/>
                  </a:cubicBezTo>
                  <a:cubicBezTo>
                    <a:pt x="396" y="124"/>
                    <a:pt x="397" y="124"/>
                    <a:pt x="398" y="125"/>
                  </a:cubicBezTo>
                  <a:cubicBezTo>
                    <a:pt x="395" y="127"/>
                    <a:pt x="393" y="126"/>
                    <a:pt x="390" y="125"/>
                  </a:cubicBezTo>
                  <a:cubicBezTo>
                    <a:pt x="388" y="124"/>
                    <a:pt x="385" y="125"/>
                    <a:pt x="383" y="125"/>
                  </a:cubicBezTo>
                  <a:cubicBezTo>
                    <a:pt x="378" y="126"/>
                    <a:pt x="376" y="128"/>
                    <a:pt x="372" y="132"/>
                  </a:cubicBezTo>
                  <a:cubicBezTo>
                    <a:pt x="369" y="134"/>
                    <a:pt x="363" y="141"/>
                    <a:pt x="359" y="142"/>
                  </a:cubicBezTo>
                  <a:cubicBezTo>
                    <a:pt x="353" y="143"/>
                    <a:pt x="349" y="144"/>
                    <a:pt x="354" y="151"/>
                  </a:cubicBezTo>
                  <a:cubicBezTo>
                    <a:pt x="357" y="151"/>
                    <a:pt x="359" y="151"/>
                    <a:pt x="362" y="152"/>
                  </a:cubicBezTo>
                  <a:close/>
                  <a:moveTo>
                    <a:pt x="422" y="117"/>
                  </a:moveTo>
                  <a:cubicBezTo>
                    <a:pt x="417" y="112"/>
                    <a:pt x="417" y="112"/>
                    <a:pt x="411" y="114"/>
                  </a:cubicBezTo>
                  <a:cubicBezTo>
                    <a:pt x="413" y="116"/>
                    <a:pt x="415" y="117"/>
                    <a:pt x="418" y="119"/>
                  </a:cubicBezTo>
                  <a:cubicBezTo>
                    <a:pt x="419" y="118"/>
                    <a:pt x="421" y="118"/>
                    <a:pt x="422" y="117"/>
                  </a:cubicBezTo>
                  <a:close/>
                  <a:moveTo>
                    <a:pt x="115" y="411"/>
                  </a:moveTo>
                  <a:cubicBezTo>
                    <a:pt x="118" y="413"/>
                    <a:pt x="121" y="410"/>
                    <a:pt x="122" y="409"/>
                  </a:cubicBezTo>
                  <a:cubicBezTo>
                    <a:pt x="123" y="409"/>
                    <a:pt x="123" y="409"/>
                    <a:pt x="124" y="410"/>
                  </a:cubicBezTo>
                  <a:cubicBezTo>
                    <a:pt x="124" y="409"/>
                    <a:pt x="124" y="409"/>
                    <a:pt x="125" y="408"/>
                  </a:cubicBezTo>
                  <a:cubicBezTo>
                    <a:pt x="123" y="407"/>
                    <a:pt x="121" y="407"/>
                    <a:pt x="120" y="406"/>
                  </a:cubicBezTo>
                  <a:cubicBezTo>
                    <a:pt x="118" y="407"/>
                    <a:pt x="116" y="409"/>
                    <a:pt x="115" y="411"/>
                  </a:cubicBezTo>
                  <a:close/>
                  <a:moveTo>
                    <a:pt x="282" y="461"/>
                  </a:moveTo>
                  <a:cubicBezTo>
                    <a:pt x="282" y="457"/>
                    <a:pt x="271" y="458"/>
                    <a:pt x="271" y="459"/>
                  </a:cubicBezTo>
                  <a:cubicBezTo>
                    <a:pt x="271" y="465"/>
                    <a:pt x="283" y="486"/>
                    <a:pt x="287" y="481"/>
                  </a:cubicBezTo>
                  <a:cubicBezTo>
                    <a:pt x="286" y="480"/>
                    <a:pt x="285" y="479"/>
                    <a:pt x="283" y="477"/>
                  </a:cubicBezTo>
                  <a:cubicBezTo>
                    <a:pt x="282" y="472"/>
                    <a:pt x="281" y="467"/>
                    <a:pt x="282" y="461"/>
                  </a:cubicBezTo>
                  <a:close/>
                  <a:moveTo>
                    <a:pt x="110" y="417"/>
                  </a:moveTo>
                  <a:cubicBezTo>
                    <a:pt x="103" y="413"/>
                    <a:pt x="102" y="428"/>
                    <a:pt x="109" y="427"/>
                  </a:cubicBezTo>
                  <a:cubicBezTo>
                    <a:pt x="111" y="427"/>
                    <a:pt x="113" y="423"/>
                    <a:pt x="115" y="423"/>
                  </a:cubicBezTo>
                  <a:cubicBezTo>
                    <a:pt x="118" y="423"/>
                    <a:pt x="120" y="421"/>
                    <a:pt x="119" y="418"/>
                  </a:cubicBezTo>
                  <a:cubicBezTo>
                    <a:pt x="121" y="419"/>
                    <a:pt x="123" y="419"/>
                    <a:pt x="123" y="417"/>
                  </a:cubicBezTo>
                  <a:cubicBezTo>
                    <a:pt x="123" y="417"/>
                    <a:pt x="122" y="416"/>
                    <a:pt x="121" y="416"/>
                  </a:cubicBezTo>
                  <a:cubicBezTo>
                    <a:pt x="123" y="412"/>
                    <a:pt x="109" y="411"/>
                    <a:pt x="110" y="417"/>
                  </a:cubicBezTo>
                  <a:close/>
                  <a:moveTo>
                    <a:pt x="343" y="516"/>
                  </a:moveTo>
                  <a:cubicBezTo>
                    <a:pt x="342" y="514"/>
                    <a:pt x="339" y="514"/>
                    <a:pt x="338" y="513"/>
                  </a:cubicBezTo>
                  <a:cubicBezTo>
                    <a:pt x="335" y="512"/>
                    <a:pt x="335" y="511"/>
                    <a:pt x="333" y="508"/>
                  </a:cubicBezTo>
                  <a:cubicBezTo>
                    <a:pt x="329" y="501"/>
                    <a:pt x="328" y="503"/>
                    <a:pt x="321" y="500"/>
                  </a:cubicBezTo>
                  <a:cubicBezTo>
                    <a:pt x="315" y="498"/>
                    <a:pt x="313" y="496"/>
                    <a:pt x="307" y="497"/>
                  </a:cubicBezTo>
                  <a:cubicBezTo>
                    <a:pt x="317" y="509"/>
                    <a:pt x="327" y="516"/>
                    <a:pt x="340" y="523"/>
                  </a:cubicBezTo>
                  <a:cubicBezTo>
                    <a:pt x="348" y="526"/>
                    <a:pt x="347" y="523"/>
                    <a:pt x="343" y="516"/>
                  </a:cubicBezTo>
                  <a:close/>
                  <a:moveTo>
                    <a:pt x="1691" y="1085"/>
                  </a:moveTo>
                  <a:cubicBezTo>
                    <a:pt x="1689" y="1083"/>
                    <a:pt x="1683" y="1073"/>
                    <a:pt x="1682" y="1082"/>
                  </a:cubicBezTo>
                  <a:cubicBezTo>
                    <a:pt x="1682" y="1090"/>
                    <a:pt x="1680" y="1090"/>
                    <a:pt x="1675" y="1095"/>
                  </a:cubicBezTo>
                  <a:cubicBezTo>
                    <a:pt x="1671" y="1100"/>
                    <a:pt x="1669" y="1104"/>
                    <a:pt x="1664" y="1106"/>
                  </a:cubicBezTo>
                  <a:cubicBezTo>
                    <a:pt x="1659" y="1109"/>
                    <a:pt x="1655" y="1111"/>
                    <a:pt x="1649" y="1112"/>
                  </a:cubicBezTo>
                  <a:cubicBezTo>
                    <a:pt x="1647" y="1113"/>
                    <a:pt x="1644" y="1123"/>
                    <a:pt x="1645" y="1125"/>
                  </a:cubicBezTo>
                  <a:cubicBezTo>
                    <a:pt x="1646" y="1130"/>
                    <a:pt x="1649" y="1138"/>
                    <a:pt x="1649" y="1143"/>
                  </a:cubicBezTo>
                  <a:cubicBezTo>
                    <a:pt x="1648" y="1148"/>
                    <a:pt x="1642" y="1153"/>
                    <a:pt x="1641" y="1158"/>
                  </a:cubicBezTo>
                  <a:cubicBezTo>
                    <a:pt x="1639" y="1164"/>
                    <a:pt x="1640" y="1169"/>
                    <a:pt x="1642" y="1175"/>
                  </a:cubicBezTo>
                  <a:cubicBezTo>
                    <a:pt x="1643" y="1180"/>
                    <a:pt x="1644" y="1186"/>
                    <a:pt x="1645" y="1191"/>
                  </a:cubicBezTo>
                  <a:cubicBezTo>
                    <a:pt x="1645" y="1193"/>
                    <a:pt x="1654" y="1197"/>
                    <a:pt x="1656" y="1196"/>
                  </a:cubicBezTo>
                  <a:cubicBezTo>
                    <a:pt x="1658" y="1195"/>
                    <a:pt x="1668" y="1192"/>
                    <a:pt x="1668" y="1192"/>
                  </a:cubicBezTo>
                  <a:cubicBezTo>
                    <a:pt x="1669" y="1188"/>
                    <a:pt x="1670" y="1183"/>
                    <a:pt x="1672" y="1179"/>
                  </a:cubicBezTo>
                  <a:cubicBezTo>
                    <a:pt x="1676" y="1164"/>
                    <a:pt x="1681" y="1148"/>
                    <a:pt x="1686" y="1133"/>
                  </a:cubicBezTo>
                  <a:cubicBezTo>
                    <a:pt x="1689" y="1122"/>
                    <a:pt x="1689" y="1117"/>
                    <a:pt x="1689" y="1106"/>
                  </a:cubicBezTo>
                  <a:cubicBezTo>
                    <a:pt x="1690" y="1108"/>
                    <a:pt x="1691" y="1109"/>
                    <a:pt x="1693" y="1110"/>
                  </a:cubicBezTo>
                  <a:cubicBezTo>
                    <a:pt x="1696" y="1102"/>
                    <a:pt x="1693" y="1095"/>
                    <a:pt x="1691" y="1086"/>
                  </a:cubicBezTo>
                  <a:lnTo>
                    <a:pt x="1691" y="1085"/>
                  </a:lnTo>
                  <a:close/>
                  <a:moveTo>
                    <a:pt x="2234" y="832"/>
                  </a:moveTo>
                  <a:cubicBezTo>
                    <a:pt x="2232" y="835"/>
                    <a:pt x="2234" y="840"/>
                    <a:pt x="2235" y="844"/>
                  </a:cubicBezTo>
                  <a:cubicBezTo>
                    <a:pt x="2235" y="847"/>
                    <a:pt x="2239" y="847"/>
                    <a:pt x="2241" y="848"/>
                  </a:cubicBezTo>
                  <a:cubicBezTo>
                    <a:pt x="2237" y="851"/>
                    <a:pt x="2240" y="855"/>
                    <a:pt x="2244" y="856"/>
                  </a:cubicBezTo>
                  <a:cubicBezTo>
                    <a:pt x="2247" y="856"/>
                    <a:pt x="2246" y="853"/>
                    <a:pt x="2250" y="856"/>
                  </a:cubicBezTo>
                  <a:cubicBezTo>
                    <a:pt x="2252" y="857"/>
                    <a:pt x="2253" y="859"/>
                    <a:pt x="2254" y="860"/>
                  </a:cubicBezTo>
                  <a:cubicBezTo>
                    <a:pt x="2255" y="858"/>
                    <a:pt x="2255" y="856"/>
                    <a:pt x="2255" y="854"/>
                  </a:cubicBezTo>
                  <a:cubicBezTo>
                    <a:pt x="2259" y="856"/>
                    <a:pt x="2260" y="855"/>
                    <a:pt x="2260" y="860"/>
                  </a:cubicBezTo>
                  <a:cubicBezTo>
                    <a:pt x="2260" y="862"/>
                    <a:pt x="2265" y="864"/>
                    <a:pt x="2267" y="865"/>
                  </a:cubicBezTo>
                  <a:cubicBezTo>
                    <a:pt x="2269" y="859"/>
                    <a:pt x="2264" y="861"/>
                    <a:pt x="2264" y="856"/>
                  </a:cubicBezTo>
                  <a:cubicBezTo>
                    <a:pt x="2268" y="858"/>
                    <a:pt x="2270" y="856"/>
                    <a:pt x="2267" y="853"/>
                  </a:cubicBezTo>
                  <a:cubicBezTo>
                    <a:pt x="2265" y="851"/>
                    <a:pt x="2265" y="854"/>
                    <a:pt x="2264" y="854"/>
                  </a:cubicBezTo>
                  <a:cubicBezTo>
                    <a:pt x="2262" y="854"/>
                    <a:pt x="2261" y="852"/>
                    <a:pt x="2259" y="851"/>
                  </a:cubicBezTo>
                  <a:cubicBezTo>
                    <a:pt x="2258" y="850"/>
                    <a:pt x="2257" y="850"/>
                    <a:pt x="2255" y="850"/>
                  </a:cubicBezTo>
                  <a:cubicBezTo>
                    <a:pt x="2253" y="849"/>
                    <a:pt x="2252" y="852"/>
                    <a:pt x="2251" y="852"/>
                  </a:cubicBezTo>
                  <a:cubicBezTo>
                    <a:pt x="2247" y="852"/>
                    <a:pt x="2249" y="848"/>
                    <a:pt x="2247" y="845"/>
                  </a:cubicBezTo>
                  <a:cubicBezTo>
                    <a:pt x="2244" y="839"/>
                    <a:pt x="2248" y="841"/>
                    <a:pt x="2248" y="836"/>
                  </a:cubicBezTo>
                  <a:cubicBezTo>
                    <a:pt x="2248" y="834"/>
                    <a:pt x="2250" y="836"/>
                    <a:pt x="2251" y="835"/>
                  </a:cubicBezTo>
                  <a:cubicBezTo>
                    <a:pt x="2252" y="834"/>
                    <a:pt x="2252" y="832"/>
                    <a:pt x="2253" y="830"/>
                  </a:cubicBezTo>
                  <a:cubicBezTo>
                    <a:pt x="2254" y="824"/>
                    <a:pt x="2252" y="827"/>
                    <a:pt x="2251" y="821"/>
                  </a:cubicBezTo>
                  <a:cubicBezTo>
                    <a:pt x="2251" y="818"/>
                    <a:pt x="2254" y="817"/>
                    <a:pt x="2252" y="813"/>
                  </a:cubicBezTo>
                  <a:cubicBezTo>
                    <a:pt x="2246" y="816"/>
                    <a:pt x="2249" y="813"/>
                    <a:pt x="2244" y="812"/>
                  </a:cubicBezTo>
                  <a:cubicBezTo>
                    <a:pt x="2242" y="812"/>
                    <a:pt x="2239" y="813"/>
                    <a:pt x="2238" y="815"/>
                  </a:cubicBezTo>
                  <a:cubicBezTo>
                    <a:pt x="2238" y="819"/>
                    <a:pt x="2237" y="824"/>
                    <a:pt x="2236" y="829"/>
                  </a:cubicBezTo>
                  <a:cubicBezTo>
                    <a:pt x="2236" y="831"/>
                    <a:pt x="2238" y="832"/>
                    <a:pt x="2237" y="835"/>
                  </a:cubicBezTo>
                  <a:cubicBezTo>
                    <a:pt x="2236" y="834"/>
                    <a:pt x="2235" y="833"/>
                    <a:pt x="2234" y="832"/>
                  </a:cubicBezTo>
                  <a:close/>
                  <a:moveTo>
                    <a:pt x="2247" y="766"/>
                  </a:moveTo>
                  <a:cubicBezTo>
                    <a:pt x="2248" y="761"/>
                    <a:pt x="2253" y="750"/>
                    <a:pt x="2245" y="754"/>
                  </a:cubicBezTo>
                  <a:cubicBezTo>
                    <a:pt x="2240" y="756"/>
                    <a:pt x="2236" y="762"/>
                    <a:pt x="2235" y="768"/>
                  </a:cubicBezTo>
                  <a:cubicBezTo>
                    <a:pt x="2234" y="774"/>
                    <a:pt x="2238" y="778"/>
                    <a:pt x="2241" y="782"/>
                  </a:cubicBezTo>
                  <a:cubicBezTo>
                    <a:pt x="2244" y="776"/>
                    <a:pt x="2246" y="772"/>
                    <a:pt x="2247" y="766"/>
                  </a:cubicBezTo>
                  <a:close/>
                  <a:moveTo>
                    <a:pt x="2229" y="874"/>
                  </a:moveTo>
                  <a:cubicBezTo>
                    <a:pt x="2228" y="881"/>
                    <a:pt x="2227" y="884"/>
                    <a:pt x="2223" y="888"/>
                  </a:cubicBezTo>
                  <a:cubicBezTo>
                    <a:pt x="2218" y="893"/>
                    <a:pt x="2216" y="896"/>
                    <a:pt x="2213" y="902"/>
                  </a:cubicBezTo>
                  <a:cubicBezTo>
                    <a:pt x="2219" y="898"/>
                    <a:pt x="2224" y="897"/>
                    <a:pt x="2226" y="889"/>
                  </a:cubicBezTo>
                  <a:cubicBezTo>
                    <a:pt x="2226" y="887"/>
                    <a:pt x="2231" y="885"/>
                    <a:pt x="2232" y="883"/>
                  </a:cubicBezTo>
                  <a:cubicBezTo>
                    <a:pt x="2233" y="883"/>
                    <a:pt x="2231" y="878"/>
                    <a:pt x="2232" y="876"/>
                  </a:cubicBezTo>
                  <a:cubicBezTo>
                    <a:pt x="2231" y="876"/>
                    <a:pt x="2230" y="875"/>
                    <a:pt x="2229" y="874"/>
                  </a:cubicBezTo>
                  <a:close/>
                  <a:moveTo>
                    <a:pt x="2281" y="894"/>
                  </a:moveTo>
                  <a:cubicBezTo>
                    <a:pt x="2280" y="891"/>
                    <a:pt x="2279" y="889"/>
                    <a:pt x="2277" y="889"/>
                  </a:cubicBezTo>
                  <a:cubicBezTo>
                    <a:pt x="2277" y="891"/>
                    <a:pt x="2277" y="894"/>
                    <a:pt x="2278" y="896"/>
                  </a:cubicBezTo>
                  <a:cubicBezTo>
                    <a:pt x="2275" y="895"/>
                    <a:pt x="2276" y="895"/>
                    <a:pt x="2274" y="897"/>
                  </a:cubicBezTo>
                  <a:cubicBezTo>
                    <a:pt x="2272" y="895"/>
                    <a:pt x="2271" y="897"/>
                    <a:pt x="2271" y="900"/>
                  </a:cubicBezTo>
                  <a:cubicBezTo>
                    <a:pt x="2268" y="898"/>
                    <a:pt x="2266" y="903"/>
                    <a:pt x="2263" y="905"/>
                  </a:cubicBezTo>
                  <a:cubicBezTo>
                    <a:pt x="2265" y="902"/>
                    <a:pt x="2265" y="898"/>
                    <a:pt x="2261" y="898"/>
                  </a:cubicBezTo>
                  <a:cubicBezTo>
                    <a:pt x="2258" y="898"/>
                    <a:pt x="2259" y="903"/>
                    <a:pt x="2257" y="904"/>
                  </a:cubicBezTo>
                  <a:cubicBezTo>
                    <a:pt x="2253" y="905"/>
                    <a:pt x="2247" y="909"/>
                    <a:pt x="2250" y="914"/>
                  </a:cubicBezTo>
                  <a:cubicBezTo>
                    <a:pt x="2252" y="913"/>
                    <a:pt x="2256" y="902"/>
                    <a:pt x="2257" y="910"/>
                  </a:cubicBezTo>
                  <a:cubicBezTo>
                    <a:pt x="2258" y="908"/>
                    <a:pt x="2258" y="909"/>
                    <a:pt x="2259" y="907"/>
                  </a:cubicBezTo>
                  <a:cubicBezTo>
                    <a:pt x="2259" y="910"/>
                    <a:pt x="2259" y="909"/>
                    <a:pt x="2261" y="910"/>
                  </a:cubicBezTo>
                  <a:cubicBezTo>
                    <a:pt x="2261" y="909"/>
                    <a:pt x="2261" y="908"/>
                    <a:pt x="2261" y="907"/>
                  </a:cubicBezTo>
                  <a:cubicBezTo>
                    <a:pt x="2269" y="906"/>
                    <a:pt x="2264" y="914"/>
                    <a:pt x="2265" y="918"/>
                  </a:cubicBezTo>
                  <a:cubicBezTo>
                    <a:pt x="2266" y="921"/>
                    <a:pt x="2273" y="926"/>
                    <a:pt x="2275" y="921"/>
                  </a:cubicBezTo>
                  <a:cubicBezTo>
                    <a:pt x="2275" y="921"/>
                    <a:pt x="2275" y="921"/>
                    <a:pt x="2275" y="921"/>
                  </a:cubicBezTo>
                  <a:cubicBezTo>
                    <a:pt x="2273" y="927"/>
                    <a:pt x="2279" y="925"/>
                    <a:pt x="2278" y="920"/>
                  </a:cubicBezTo>
                  <a:cubicBezTo>
                    <a:pt x="2277" y="916"/>
                    <a:pt x="2275" y="913"/>
                    <a:pt x="2280" y="910"/>
                  </a:cubicBezTo>
                  <a:cubicBezTo>
                    <a:pt x="2282" y="913"/>
                    <a:pt x="2280" y="916"/>
                    <a:pt x="2282" y="919"/>
                  </a:cubicBezTo>
                  <a:cubicBezTo>
                    <a:pt x="2282" y="918"/>
                    <a:pt x="2282" y="916"/>
                    <a:pt x="2283" y="914"/>
                  </a:cubicBezTo>
                  <a:cubicBezTo>
                    <a:pt x="2283" y="914"/>
                    <a:pt x="2283" y="914"/>
                    <a:pt x="2284" y="915"/>
                  </a:cubicBezTo>
                  <a:cubicBezTo>
                    <a:pt x="2284" y="912"/>
                    <a:pt x="2287" y="903"/>
                    <a:pt x="2284" y="903"/>
                  </a:cubicBezTo>
                  <a:cubicBezTo>
                    <a:pt x="2284" y="902"/>
                    <a:pt x="2284" y="901"/>
                    <a:pt x="2284" y="900"/>
                  </a:cubicBezTo>
                  <a:cubicBezTo>
                    <a:pt x="2283" y="900"/>
                    <a:pt x="2283" y="900"/>
                    <a:pt x="2282" y="900"/>
                  </a:cubicBezTo>
                  <a:cubicBezTo>
                    <a:pt x="2282" y="899"/>
                    <a:pt x="2283" y="898"/>
                    <a:pt x="2284" y="898"/>
                  </a:cubicBezTo>
                  <a:cubicBezTo>
                    <a:pt x="2284" y="896"/>
                    <a:pt x="2283" y="893"/>
                    <a:pt x="2281" y="894"/>
                  </a:cubicBezTo>
                  <a:close/>
                  <a:moveTo>
                    <a:pt x="2240" y="1058"/>
                  </a:moveTo>
                  <a:cubicBezTo>
                    <a:pt x="2238" y="1054"/>
                    <a:pt x="2226" y="1050"/>
                    <a:pt x="2227" y="1056"/>
                  </a:cubicBezTo>
                  <a:cubicBezTo>
                    <a:pt x="2231" y="1058"/>
                    <a:pt x="2243" y="1065"/>
                    <a:pt x="2240" y="1058"/>
                  </a:cubicBezTo>
                  <a:close/>
                  <a:moveTo>
                    <a:pt x="2214" y="1047"/>
                  </a:moveTo>
                  <a:cubicBezTo>
                    <a:pt x="2213" y="1045"/>
                    <a:pt x="2209" y="1043"/>
                    <a:pt x="2207" y="1043"/>
                  </a:cubicBezTo>
                  <a:cubicBezTo>
                    <a:pt x="2204" y="1043"/>
                    <a:pt x="2204" y="1045"/>
                    <a:pt x="2202" y="1049"/>
                  </a:cubicBezTo>
                  <a:cubicBezTo>
                    <a:pt x="2210" y="1051"/>
                    <a:pt x="2215" y="1051"/>
                    <a:pt x="2223" y="1049"/>
                  </a:cubicBezTo>
                  <a:cubicBezTo>
                    <a:pt x="2234" y="1047"/>
                    <a:pt x="2222" y="1041"/>
                    <a:pt x="2217" y="1043"/>
                  </a:cubicBezTo>
                  <a:cubicBezTo>
                    <a:pt x="2218" y="1045"/>
                    <a:pt x="2217" y="1047"/>
                    <a:pt x="2214" y="1047"/>
                  </a:cubicBezTo>
                  <a:close/>
                  <a:moveTo>
                    <a:pt x="2247" y="1050"/>
                  </a:moveTo>
                  <a:cubicBezTo>
                    <a:pt x="2249" y="1050"/>
                    <a:pt x="2249" y="1048"/>
                    <a:pt x="2251" y="1048"/>
                  </a:cubicBezTo>
                  <a:cubicBezTo>
                    <a:pt x="2254" y="1049"/>
                    <a:pt x="2256" y="1046"/>
                    <a:pt x="2258" y="1046"/>
                  </a:cubicBezTo>
                  <a:cubicBezTo>
                    <a:pt x="2263" y="1045"/>
                    <a:pt x="2271" y="1048"/>
                    <a:pt x="2275" y="1044"/>
                  </a:cubicBezTo>
                  <a:cubicBezTo>
                    <a:pt x="2269" y="1042"/>
                    <a:pt x="2266" y="1044"/>
                    <a:pt x="2260" y="1043"/>
                  </a:cubicBezTo>
                  <a:cubicBezTo>
                    <a:pt x="2257" y="1043"/>
                    <a:pt x="2256" y="1044"/>
                    <a:pt x="2254" y="1046"/>
                  </a:cubicBezTo>
                  <a:cubicBezTo>
                    <a:pt x="2252" y="1047"/>
                    <a:pt x="2250" y="1044"/>
                    <a:pt x="2248" y="1045"/>
                  </a:cubicBezTo>
                  <a:cubicBezTo>
                    <a:pt x="2245" y="1048"/>
                    <a:pt x="2237" y="1041"/>
                    <a:pt x="2234" y="1045"/>
                  </a:cubicBezTo>
                  <a:cubicBezTo>
                    <a:pt x="2230" y="1050"/>
                    <a:pt x="2241" y="1048"/>
                    <a:pt x="2242" y="1050"/>
                  </a:cubicBezTo>
                  <a:cubicBezTo>
                    <a:pt x="2245" y="1048"/>
                    <a:pt x="2245" y="1050"/>
                    <a:pt x="2247" y="1050"/>
                  </a:cubicBezTo>
                  <a:close/>
                  <a:moveTo>
                    <a:pt x="2252" y="1019"/>
                  </a:moveTo>
                  <a:cubicBezTo>
                    <a:pt x="2254" y="1020"/>
                    <a:pt x="2255" y="1021"/>
                    <a:pt x="2257" y="1023"/>
                  </a:cubicBezTo>
                  <a:cubicBezTo>
                    <a:pt x="2258" y="1020"/>
                    <a:pt x="2260" y="1019"/>
                    <a:pt x="2258" y="1017"/>
                  </a:cubicBezTo>
                  <a:cubicBezTo>
                    <a:pt x="2257" y="1015"/>
                    <a:pt x="2258" y="1013"/>
                    <a:pt x="2260" y="1014"/>
                  </a:cubicBezTo>
                  <a:cubicBezTo>
                    <a:pt x="2259" y="1010"/>
                    <a:pt x="2256" y="1011"/>
                    <a:pt x="2256" y="1015"/>
                  </a:cubicBezTo>
                  <a:cubicBezTo>
                    <a:pt x="2254" y="1009"/>
                    <a:pt x="2252" y="1017"/>
                    <a:pt x="2252" y="1019"/>
                  </a:cubicBezTo>
                  <a:close/>
                  <a:moveTo>
                    <a:pt x="2149" y="968"/>
                  </a:moveTo>
                  <a:cubicBezTo>
                    <a:pt x="2148" y="970"/>
                    <a:pt x="2151" y="971"/>
                    <a:pt x="2151" y="973"/>
                  </a:cubicBezTo>
                  <a:cubicBezTo>
                    <a:pt x="2151" y="974"/>
                    <a:pt x="2150" y="974"/>
                    <a:pt x="2150" y="976"/>
                  </a:cubicBezTo>
                  <a:cubicBezTo>
                    <a:pt x="2150" y="977"/>
                    <a:pt x="2151" y="979"/>
                    <a:pt x="2151" y="980"/>
                  </a:cubicBezTo>
                  <a:cubicBezTo>
                    <a:pt x="2152" y="982"/>
                    <a:pt x="2153" y="980"/>
                    <a:pt x="2152" y="984"/>
                  </a:cubicBezTo>
                  <a:cubicBezTo>
                    <a:pt x="2155" y="982"/>
                    <a:pt x="2154" y="984"/>
                    <a:pt x="2155" y="981"/>
                  </a:cubicBezTo>
                  <a:cubicBezTo>
                    <a:pt x="2159" y="985"/>
                    <a:pt x="2158" y="992"/>
                    <a:pt x="2159" y="997"/>
                  </a:cubicBezTo>
                  <a:cubicBezTo>
                    <a:pt x="2159" y="1002"/>
                    <a:pt x="2168" y="998"/>
                    <a:pt x="2170" y="997"/>
                  </a:cubicBezTo>
                  <a:cubicBezTo>
                    <a:pt x="2171" y="999"/>
                    <a:pt x="2171" y="1001"/>
                    <a:pt x="2171" y="1003"/>
                  </a:cubicBezTo>
                  <a:cubicBezTo>
                    <a:pt x="2178" y="1000"/>
                    <a:pt x="2179" y="998"/>
                    <a:pt x="2186" y="1002"/>
                  </a:cubicBezTo>
                  <a:cubicBezTo>
                    <a:pt x="2187" y="1003"/>
                    <a:pt x="2189" y="1002"/>
                    <a:pt x="2191" y="1002"/>
                  </a:cubicBezTo>
                  <a:cubicBezTo>
                    <a:pt x="2192" y="1003"/>
                    <a:pt x="2193" y="1007"/>
                    <a:pt x="2193" y="1009"/>
                  </a:cubicBezTo>
                  <a:cubicBezTo>
                    <a:pt x="2197" y="1007"/>
                    <a:pt x="2200" y="1005"/>
                    <a:pt x="2204" y="1003"/>
                  </a:cubicBezTo>
                  <a:cubicBezTo>
                    <a:pt x="2203" y="1006"/>
                    <a:pt x="2203" y="1008"/>
                    <a:pt x="2206" y="1008"/>
                  </a:cubicBezTo>
                  <a:cubicBezTo>
                    <a:pt x="2206" y="1002"/>
                    <a:pt x="2206" y="997"/>
                    <a:pt x="2206" y="992"/>
                  </a:cubicBezTo>
                  <a:cubicBezTo>
                    <a:pt x="2206" y="987"/>
                    <a:pt x="2207" y="987"/>
                    <a:pt x="2211" y="984"/>
                  </a:cubicBezTo>
                  <a:cubicBezTo>
                    <a:pt x="2216" y="980"/>
                    <a:pt x="2216" y="980"/>
                    <a:pt x="2215" y="973"/>
                  </a:cubicBezTo>
                  <a:cubicBezTo>
                    <a:pt x="2215" y="970"/>
                    <a:pt x="2217" y="965"/>
                    <a:pt x="2220" y="965"/>
                  </a:cubicBezTo>
                  <a:cubicBezTo>
                    <a:pt x="2226" y="966"/>
                    <a:pt x="2228" y="965"/>
                    <a:pt x="2223" y="961"/>
                  </a:cubicBezTo>
                  <a:cubicBezTo>
                    <a:pt x="2222" y="960"/>
                    <a:pt x="2219" y="958"/>
                    <a:pt x="2218" y="956"/>
                  </a:cubicBezTo>
                  <a:cubicBezTo>
                    <a:pt x="2218" y="955"/>
                    <a:pt x="2219" y="953"/>
                    <a:pt x="2219" y="952"/>
                  </a:cubicBezTo>
                  <a:cubicBezTo>
                    <a:pt x="2217" y="946"/>
                    <a:pt x="2214" y="946"/>
                    <a:pt x="2215" y="939"/>
                  </a:cubicBezTo>
                  <a:cubicBezTo>
                    <a:pt x="2215" y="936"/>
                    <a:pt x="2222" y="936"/>
                    <a:pt x="2224" y="935"/>
                  </a:cubicBezTo>
                  <a:cubicBezTo>
                    <a:pt x="2223" y="934"/>
                    <a:pt x="2222" y="932"/>
                    <a:pt x="2221" y="931"/>
                  </a:cubicBezTo>
                  <a:cubicBezTo>
                    <a:pt x="2223" y="930"/>
                    <a:pt x="2226" y="929"/>
                    <a:pt x="2229" y="928"/>
                  </a:cubicBezTo>
                  <a:cubicBezTo>
                    <a:pt x="2228" y="926"/>
                    <a:pt x="2226" y="926"/>
                    <a:pt x="2224" y="926"/>
                  </a:cubicBezTo>
                  <a:cubicBezTo>
                    <a:pt x="2222" y="925"/>
                    <a:pt x="2221" y="922"/>
                    <a:pt x="2220" y="921"/>
                  </a:cubicBezTo>
                  <a:cubicBezTo>
                    <a:pt x="2218" y="919"/>
                    <a:pt x="2212" y="913"/>
                    <a:pt x="2210" y="913"/>
                  </a:cubicBezTo>
                  <a:cubicBezTo>
                    <a:pt x="2208" y="914"/>
                    <a:pt x="2202" y="922"/>
                    <a:pt x="2201" y="924"/>
                  </a:cubicBezTo>
                  <a:cubicBezTo>
                    <a:pt x="2198" y="928"/>
                    <a:pt x="2200" y="931"/>
                    <a:pt x="2196" y="932"/>
                  </a:cubicBezTo>
                  <a:cubicBezTo>
                    <a:pt x="2190" y="933"/>
                    <a:pt x="2189" y="933"/>
                    <a:pt x="2186" y="938"/>
                  </a:cubicBezTo>
                  <a:cubicBezTo>
                    <a:pt x="2184" y="942"/>
                    <a:pt x="2182" y="946"/>
                    <a:pt x="2178" y="947"/>
                  </a:cubicBezTo>
                  <a:cubicBezTo>
                    <a:pt x="2174" y="948"/>
                    <a:pt x="2170" y="948"/>
                    <a:pt x="2168" y="952"/>
                  </a:cubicBezTo>
                  <a:cubicBezTo>
                    <a:pt x="2165" y="958"/>
                    <a:pt x="2164" y="958"/>
                    <a:pt x="2168" y="962"/>
                  </a:cubicBezTo>
                  <a:cubicBezTo>
                    <a:pt x="2164" y="961"/>
                    <a:pt x="2156" y="961"/>
                    <a:pt x="2155" y="955"/>
                  </a:cubicBezTo>
                  <a:cubicBezTo>
                    <a:pt x="2153" y="956"/>
                    <a:pt x="2152" y="958"/>
                    <a:pt x="2150" y="959"/>
                  </a:cubicBezTo>
                  <a:cubicBezTo>
                    <a:pt x="2150" y="962"/>
                    <a:pt x="2149" y="965"/>
                    <a:pt x="2149" y="968"/>
                  </a:cubicBezTo>
                  <a:close/>
                  <a:moveTo>
                    <a:pt x="2270" y="1059"/>
                  </a:moveTo>
                  <a:cubicBezTo>
                    <a:pt x="2272" y="1057"/>
                    <a:pt x="2273" y="1055"/>
                    <a:pt x="2275" y="1054"/>
                  </a:cubicBezTo>
                  <a:cubicBezTo>
                    <a:pt x="2279" y="1052"/>
                    <a:pt x="2289" y="1049"/>
                    <a:pt x="2290" y="1045"/>
                  </a:cubicBezTo>
                  <a:cubicBezTo>
                    <a:pt x="2287" y="1045"/>
                    <a:pt x="2283" y="1045"/>
                    <a:pt x="2280" y="1046"/>
                  </a:cubicBezTo>
                  <a:cubicBezTo>
                    <a:pt x="2278" y="1046"/>
                    <a:pt x="2276" y="1046"/>
                    <a:pt x="2275" y="1047"/>
                  </a:cubicBezTo>
                  <a:cubicBezTo>
                    <a:pt x="2274" y="1047"/>
                    <a:pt x="2274" y="1049"/>
                    <a:pt x="2273" y="1050"/>
                  </a:cubicBezTo>
                  <a:cubicBezTo>
                    <a:pt x="2270" y="1051"/>
                    <a:pt x="2266" y="1052"/>
                    <a:pt x="2264" y="1055"/>
                  </a:cubicBezTo>
                  <a:cubicBezTo>
                    <a:pt x="2261" y="1057"/>
                    <a:pt x="2265" y="1059"/>
                    <a:pt x="2262" y="1062"/>
                  </a:cubicBezTo>
                  <a:cubicBezTo>
                    <a:pt x="2265" y="1061"/>
                    <a:pt x="2268" y="1062"/>
                    <a:pt x="2270" y="1059"/>
                  </a:cubicBezTo>
                  <a:close/>
                  <a:moveTo>
                    <a:pt x="739" y="816"/>
                  </a:moveTo>
                  <a:cubicBezTo>
                    <a:pt x="741" y="817"/>
                    <a:pt x="744" y="816"/>
                    <a:pt x="746" y="816"/>
                  </a:cubicBezTo>
                  <a:cubicBezTo>
                    <a:pt x="747" y="817"/>
                    <a:pt x="746" y="822"/>
                    <a:pt x="750" y="821"/>
                  </a:cubicBezTo>
                  <a:cubicBezTo>
                    <a:pt x="751" y="821"/>
                    <a:pt x="751" y="816"/>
                    <a:pt x="752" y="815"/>
                  </a:cubicBezTo>
                  <a:cubicBezTo>
                    <a:pt x="755" y="813"/>
                    <a:pt x="755" y="815"/>
                    <a:pt x="756" y="815"/>
                  </a:cubicBezTo>
                  <a:cubicBezTo>
                    <a:pt x="760" y="815"/>
                    <a:pt x="763" y="814"/>
                    <a:pt x="768" y="814"/>
                  </a:cubicBezTo>
                  <a:cubicBezTo>
                    <a:pt x="771" y="814"/>
                    <a:pt x="771" y="817"/>
                    <a:pt x="773" y="813"/>
                  </a:cubicBezTo>
                  <a:cubicBezTo>
                    <a:pt x="774" y="811"/>
                    <a:pt x="770" y="809"/>
                    <a:pt x="769" y="809"/>
                  </a:cubicBezTo>
                  <a:cubicBezTo>
                    <a:pt x="765" y="808"/>
                    <a:pt x="765" y="808"/>
                    <a:pt x="763" y="804"/>
                  </a:cubicBezTo>
                  <a:cubicBezTo>
                    <a:pt x="761" y="801"/>
                    <a:pt x="761" y="803"/>
                    <a:pt x="759" y="802"/>
                  </a:cubicBezTo>
                  <a:cubicBezTo>
                    <a:pt x="757" y="802"/>
                    <a:pt x="754" y="800"/>
                    <a:pt x="752" y="801"/>
                  </a:cubicBezTo>
                  <a:cubicBezTo>
                    <a:pt x="751" y="801"/>
                    <a:pt x="747" y="802"/>
                    <a:pt x="747" y="802"/>
                  </a:cubicBezTo>
                  <a:cubicBezTo>
                    <a:pt x="741" y="802"/>
                    <a:pt x="739" y="800"/>
                    <a:pt x="734" y="803"/>
                  </a:cubicBezTo>
                  <a:cubicBezTo>
                    <a:pt x="740" y="806"/>
                    <a:pt x="739" y="807"/>
                    <a:pt x="743" y="813"/>
                  </a:cubicBezTo>
                  <a:cubicBezTo>
                    <a:pt x="739" y="815"/>
                    <a:pt x="725" y="809"/>
                    <a:pt x="726" y="814"/>
                  </a:cubicBezTo>
                  <a:cubicBezTo>
                    <a:pt x="731" y="818"/>
                    <a:pt x="733" y="815"/>
                    <a:pt x="739" y="816"/>
                  </a:cubicBezTo>
                  <a:close/>
                  <a:moveTo>
                    <a:pt x="1185" y="330"/>
                  </a:moveTo>
                  <a:cubicBezTo>
                    <a:pt x="1189" y="331"/>
                    <a:pt x="1192" y="328"/>
                    <a:pt x="1192" y="323"/>
                  </a:cubicBezTo>
                  <a:cubicBezTo>
                    <a:pt x="1195" y="325"/>
                    <a:pt x="1197" y="322"/>
                    <a:pt x="1199" y="319"/>
                  </a:cubicBezTo>
                  <a:cubicBezTo>
                    <a:pt x="1196" y="317"/>
                    <a:pt x="1199" y="313"/>
                    <a:pt x="1197" y="312"/>
                  </a:cubicBezTo>
                  <a:cubicBezTo>
                    <a:pt x="1194" y="311"/>
                    <a:pt x="1192" y="309"/>
                    <a:pt x="1188" y="310"/>
                  </a:cubicBezTo>
                  <a:cubicBezTo>
                    <a:pt x="1193" y="303"/>
                    <a:pt x="1172" y="295"/>
                    <a:pt x="1176" y="304"/>
                  </a:cubicBezTo>
                  <a:cubicBezTo>
                    <a:pt x="1170" y="303"/>
                    <a:pt x="1168" y="306"/>
                    <a:pt x="1162" y="304"/>
                  </a:cubicBezTo>
                  <a:cubicBezTo>
                    <a:pt x="1163" y="306"/>
                    <a:pt x="1163" y="308"/>
                    <a:pt x="1163" y="310"/>
                  </a:cubicBezTo>
                  <a:cubicBezTo>
                    <a:pt x="1161" y="307"/>
                    <a:pt x="1160" y="304"/>
                    <a:pt x="1156" y="304"/>
                  </a:cubicBezTo>
                  <a:cubicBezTo>
                    <a:pt x="1153" y="304"/>
                    <a:pt x="1152" y="307"/>
                    <a:pt x="1153" y="310"/>
                  </a:cubicBezTo>
                  <a:cubicBezTo>
                    <a:pt x="1151" y="308"/>
                    <a:pt x="1149" y="304"/>
                    <a:pt x="1146" y="305"/>
                  </a:cubicBezTo>
                  <a:cubicBezTo>
                    <a:pt x="1148" y="311"/>
                    <a:pt x="1145" y="308"/>
                    <a:pt x="1143" y="311"/>
                  </a:cubicBezTo>
                  <a:cubicBezTo>
                    <a:pt x="1142" y="313"/>
                    <a:pt x="1141" y="315"/>
                    <a:pt x="1140" y="318"/>
                  </a:cubicBezTo>
                  <a:cubicBezTo>
                    <a:pt x="1138" y="315"/>
                    <a:pt x="1137" y="313"/>
                    <a:pt x="1135" y="310"/>
                  </a:cubicBezTo>
                  <a:cubicBezTo>
                    <a:pt x="1137" y="311"/>
                    <a:pt x="1139" y="310"/>
                    <a:pt x="1139" y="308"/>
                  </a:cubicBezTo>
                  <a:cubicBezTo>
                    <a:pt x="1139" y="306"/>
                    <a:pt x="1135" y="305"/>
                    <a:pt x="1134" y="304"/>
                  </a:cubicBezTo>
                  <a:cubicBezTo>
                    <a:pt x="1130" y="301"/>
                    <a:pt x="1130" y="300"/>
                    <a:pt x="1124" y="300"/>
                  </a:cubicBezTo>
                  <a:cubicBezTo>
                    <a:pt x="1125" y="303"/>
                    <a:pt x="1127" y="302"/>
                    <a:pt x="1130" y="303"/>
                  </a:cubicBezTo>
                  <a:cubicBezTo>
                    <a:pt x="1131" y="310"/>
                    <a:pt x="1123" y="302"/>
                    <a:pt x="1120" y="305"/>
                  </a:cubicBezTo>
                  <a:cubicBezTo>
                    <a:pt x="1117" y="308"/>
                    <a:pt x="1123" y="308"/>
                    <a:pt x="1122" y="310"/>
                  </a:cubicBezTo>
                  <a:cubicBezTo>
                    <a:pt x="1121" y="312"/>
                    <a:pt x="1118" y="310"/>
                    <a:pt x="1117" y="309"/>
                  </a:cubicBezTo>
                  <a:cubicBezTo>
                    <a:pt x="1117" y="310"/>
                    <a:pt x="1117" y="311"/>
                    <a:pt x="1117" y="312"/>
                  </a:cubicBezTo>
                  <a:cubicBezTo>
                    <a:pt x="1115" y="312"/>
                    <a:pt x="1115" y="312"/>
                    <a:pt x="1113" y="313"/>
                  </a:cubicBezTo>
                  <a:cubicBezTo>
                    <a:pt x="1118" y="315"/>
                    <a:pt x="1120" y="314"/>
                    <a:pt x="1125" y="312"/>
                  </a:cubicBezTo>
                  <a:cubicBezTo>
                    <a:pt x="1127" y="311"/>
                    <a:pt x="1132" y="314"/>
                    <a:pt x="1135" y="314"/>
                  </a:cubicBezTo>
                  <a:cubicBezTo>
                    <a:pt x="1133" y="315"/>
                    <a:pt x="1131" y="316"/>
                    <a:pt x="1129" y="317"/>
                  </a:cubicBezTo>
                  <a:cubicBezTo>
                    <a:pt x="1131" y="318"/>
                    <a:pt x="1133" y="319"/>
                    <a:pt x="1135" y="318"/>
                  </a:cubicBezTo>
                  <a:cubicBezTo>
                    <a:pt x="1135" y="318"/>
                    <a:pt x="1135" y="319"/>
                    <a:pt x="1135" y="320"/>
                  </a:cubicBezTo>
                  <a:cubicBezTo>
                    <a:pt x="1129" y="319"/>
                    <a:pt x="1123" y="322"/>
                    <a:pt x="1117" y="322"/>
                  </a:cubicBezTo>
                  <a:cubicBezTo>
                    <a:pt x="1118" y="326"/>
                    <a:pt x="1128" y="324"/>
                    <a:pt x="1131" y="324"/>
                  </a:cubicBezTo>
                  <a:cubicBezTo>
                    <a:pt x="1130" y="326"/>
                    <a:pt x="1131" y="328"/>
                    <a:pt x="1133" y="327"/>
                  </a:cubicBezTo>
                  <a:cubicBezTo>
                    <a:pt x="1133" y="328"/>
                    <a:pt x="1133" y="329"/>
                    <a:pt x="1133" y="329"/>
                  </a:cubicBezTo>
                  <a:cubicBezTo>
                    <a:pt x="1133" y="329"/>
                    <a:pt x="1134" y="329"/>
                    <a:pt x="1135" y="329"/>
                  </a:cubicBezTo>
                  <a:cubicBezTo>
                    <a:pt x="1133" y="334"/>
                    <a:pt x="1126" y="332"/>
                    <a:pt x="1128" y="337"/>
                  </a:cubicBezTo>
                  <a:cubicBezTo>
                    <a:pt x="1132" y="337"/>
                    <a:pt x="1137" y="336"/>
                    <a:pt x="1142" y="336"/>
                  </a:cubicBezTo>
                  <a:cubicBezTo>
                    <a:pt x="1143" y="335"/>
                    <a:pt x="1145" y="339"/>
                    <a:pt x="1146" y="340"/>
                  </a:cubicBezTo>
                  <a:cubicBezTo>
                    <a:pt x="1147" y="341"/>
                    <a:pt x="1150" y="341"/>
                    <a:pt x="1152" y="341"/>
                  </a:cubicBezTo>
                  <a:cubicBezTo>
                    <a:pt x="1156" y="342"/>
                    <a:pt x="1159" y="342"/>
                    <a:pt x="1163" y="340"/>
                  </a:cubicBezTo>
                  <a:cubicBezTo>
                    <a:pt x="1165" y="339"/>
                    <a:pt x="1165" y="338"/>
                    <a:pt x="1167" y="337"/>
                  </a:cubicBezTo>
                  <a:cubicBezTo>
                    <a:pt x="1169" y="337"/>
                    <a:pt x="1171" y="337"/>
                    <a:pt x="1174" y="337"/>
                  </a:cubicBezTo>
                  <a:cubicBezTo>
                    <a:pt x="1176" y="335"/>
                    <a:pt x="1182" y="329"/>
                    <a:pt x="1185" y="330"/>
                  </a:cubicBezTo>
                  <a:close/>
                  <a:moveTo>
                    <a:pt x="1134" y="234"/>
                  </a:moveTo>
                  <a:cubicBezTo>
                    <a:pt x="1133" y="230"/>
                    <a:pt x="1130" y="222"/>
                    <a:pt x="1131" y="218"/>
                  </a:cubicBezTo>
                  <a:cubicBezTo>
                    <a:pt x="1134" y="209"/>
                    <a:pt x="1136" y="198"/>
                    <a:pt x="1142" y="190"/>
                  </a:cubicBezTo>
                  <a:cubicBezTo>
                    <a:pt x="1147" y="186"/>
                    <a:pt x="1151" y="181"/>
                    <a:pt x="1155" y="176"/>
                  </a:cubicBezTo>
                  <a:cubicBezTo>
                    <a:pt x="1156" y="175"/>
                    <a:pt x="1153" y="164"/>
                    <a:pt x="1153" y="162"/>
                  </a:cubicBezTo>
                  <a:cubicBezTo>
                    <a:pt x="1152" y="158"/>
                    <a:pt x="1153" y="152"/>
                    <a:pt x="1149" y="149"/>
                  </a:cubicBezTo>
                  <a:cubicBezTo>
                    <a:pt x="1145" y="146"/>
                    <a:pt x="1141" y="143"/>
                    <a:pt x="1137" y="140"/>
                  </a:cubicBezTo>
                  <a:cubicBezTo>
                    <a:pt x="1143" y="134"/>
                    <a:pt x="1149" y="128"/>
                    <a:pt x="1155" y="122"/>
                  </a:cubicBezTo>
                  <a:cubicBezTo>
                    <a:pt x="1149" y="118"/>
                    <a:pt x="1145" y="116"/>
                    <a:pt x="1141" y="108"/>
                  </a:cubicBezTo>
                  <a:cubicBezTo>
                    <a:pt x="1139" y="102"/>
                    <a:pt x="1146" y="95"/>
                    <a:pt x="1149" y="90"/>
                  </a:cubicBezTo>
                  <a:cubicBezTo>
                    <a:pt x="1153" y="84"/>
                    <a:pt x="1159" y="82"/>
                    <a:pt x="1164" y="78"/>
                  </a:cubicBezTo>
                  <a:cubicBezTo>
                    <a:pt x="1170" y="74"/>
                    <a:pt x="1174" y="71"/>
                    <a:pt x="1179" y="65"/>
                  </a:cubicBezTo>
                  <a:cubicBezTo>
                    <a:pt x="1177" y="64"/>
                    <a:pt x="1175" y="62"/>
                    <a:pt x="1174" y="61"/>
                  </a:cubicBezTo>
                  <a:cubicBezTo>
                    <a:pt x="1180" y="60"/>
                    <a:pt x="1186" y="60"/>
                    <a:pt x="1191" y="57"/>
                  </a:cubicBezTo>
                  <a:cubicBezTo>
                    <a:pt x="1198" y="53"/>
                    <a:pt x="1205" y="49"/>
                    <a:pt x="1211" y="45"/>
                  </a:cubicBezTo>
                  <a:cubicBezTo>
                    <a:pt x="1204" y="42"/>
                    <a:pt x="1196" y="38"/>
                    <a:pt x="1188" y="36"/>
                  </a:cubicBezTo>
                  <a:cubicBezTo>
                    <a:pt x="1183" y="35"/>
                    <a:pt x="1172" y="34"/>
                    <a:pt x="1168" y="39"/>
                  </a:cubicBezTo>
                  <a:cubicBezTo>
                    <a:pt x="1166" y="42"/>
                    <a:pt x="1164" y="46"/>
                    <a:pt x="1160" y="46"/>
                  </a:cubicBezTo>
                  <a:cubicBezTo>
                    <a:pt x="1156" y="45"/>
                    <a:pt x="1151" y="44"/>
                    <a:pt x="1147" y="43"/>
                  </a:cubicBezTo>
                  <a:cubicBezTo>
                    <a:pt x="1141" y="42"/>
                    <a:pt x="1131" y="50"/>
                    <a:pt x="1126" y="52"/>
                  </a:cubicBezTo>
                  <a:cubicBezTo>
                    <a:pt x="1127" y="50"/>
                    <a:pt x="1137" y="35"/>
                    <a:pt x="1130" y="35"/>
                  </a:cubicBezTo>
                  <a:cubicBezTo>
                    <a:pt x="1124" y="35"/>
                    <a:pt x="1118" y="36"/>
                    <a:pt x="1113" y="32"/>
                  </a:cubicBezTo>
                  <a:cubicBezTo>
                    <a:pt x="1121" y="29"/>
                    <a:pt x="1129" y="26"/>
                    <a:pt x="1137" y="23"/>
                  </a:cubicBezTo>
                  <a:cubicBezTo>
                    <a:pt x="1121" y="16"/>
                    <a:pt x="1107" y="9"/>
                    <a:pt x="1091" y="6"/>
                  </a:cubicBezTo>
                  <a:cubicBezTo>
                    <a:pt x="1072" y="4"/>
                    <a:pt x="1054" y="0"/>
                    <a:pt x="1035" y="2"/>
                  </a:cubicBezTo>
                  <a:cubicBezTo>
                    <a:pt x="1028" y="3"/>
                    <a:pt x="1021" y="3"/>
                    <a:pt x="1015" y="4"/>
                  </a:cubicBezTo>
                  <a:cubicBezTo>
                    <a:pt x="1012" y="4"/>
                    <a:pt x="1008" y="3"/>
                    <a:pt x="1006" y="5"/>
                  </a:cubicBezTo>
                  <a:cubicBezTo>
                    <a:pt x="1002" y="6"/>
                    <a:pt x="1002" y="14"/>
                    <a:pt x="998" y="13"/>
                  </a:cubicBezTo>
                  <a:cubicBezTo>
                    <a:pt x="992" y="12"/>
                    <a:pt x="987" y="11"/>
                    <a:pt x="982" y="10"/>
                  </a:cubicBezTo>
                  <a:cubicBezTo>
                    <a:pt x="975" y="9"/>
                    <a:pt x="967" y="6"/>
                    <a:pt x="961" y="9"/>
                  </a:cubicBezTo>
                  <a:cubicBezTo>
                    <a:pt x="952" y="13"/>
                    <a:pt x="943" y="17"/>
                    <a:pt x="934" y="21"/>
                  </a:cubicBezTo>
                  <a:cubicBezTo>
                    <a:pt x="942" y="27"/>
                    <a:pt x="952" y="31"/>
                    <a:pt x="957" y="40"/>
                  </a:cubicBezTo>
                  <a:cubicBezTo>
                    <a:pt x="942" y="34"/>
                    <a:pt x="927" y="30"/>
                    <a:pt x="911" y="26"/>
                  </a:cubicBezTo>
                  <a:cubicBezTo>
                    <a:pt x="907" y="25"/>
                    <a:pt x="899" y="28"/>
                    <a:pt x="895" y="29"/>
                  </a:cubicBezTo>
                  <a:cubicBezTo>
                    <a:pt x="884" y="30"/>
                    <a:pt x="872" y="32"/>
                    <a:pt x="861" y="33"/>
                  </a:cubicBezTo>
                  <a:cubicBezTo>
                    <a:pt x="857" y="34"/>
                    <a:pt x="849" y="33"/>
                    <a:pt x="845" y="35"/>
                  </a:cubicBezTo>
                  <a:cubicBezTo>
                    <a:pt x="838" y="39"/>
                    <a:pt x="832" y="42"/>
                    <a:pt x="826" y="45"/>
                  </a:cubicBezTo>
                  <a:cubicBezTo>
                    <a:pt x="810" y="53"/>
                    <a:pt x="795" y="61"/>
                    <a:pt x="779" y="69"/>
                  </a:cubicBezTo>
                  <a:cubicBezTo>
                    <a:pt x="785" y="75"/>
                    <a:pt x="792" y="74"/>
                    <a:pt x="800" y="75"/>
                  </a:cubicBezTo>
                  <a:cubicBezTo>
                    <a:pt x="798" y="80"/>
                    <a:pt x="796" y="84"/>
                    <a:pt x="795" y="88"/>
                  </a:cubicBezTo>
                  <a:cubicBezTo>
                    <a:pt x="793" y="93"/>
                    <a:pt x="792" y="92"/>
                    <a:pt x="787" y="92"/>
                  </a:cubicBezTo>
                  <a:cubicBezTo>
                    <a:pt x="780" y="93"/>
                    <a:pt x="774" y="94"/>
                    <a:pt x="767" y="96"/>
                  </a:cubicBezTo>
                  <a:cubicBezTo>
                    <a:pt x="758" y="99"/>
                    <a:pt x="749" y="101"/>
                    <a:pt x="740" y="104"/>
                  </a:cubicBezTo>
                  <a:cubicBezTo>
                    <a:pt x="738" y="105"/>
                    <a:pt x="738" y="110"/>
                    <a:pt x="738" y="112"/>
                  </a:cubicBezTo>
                  <a:cubicBezTo>
                    <a:pt x="737" y="114"/>
                    <a:pt x="741" y="118"/>
                    <a:pt x="742" y="119"/>
                  </a:cubicBezTo>
                  <a:cubicBezTo>
                    <a:pt x="745" y="123"/>
                    <a:pt x="748" y="130"/>
                    <a:pt x="752" y="133"/>
                  </a:cubicBezTo>
                  <a:cubicBezTo>
                    <a:pt x="758" y="136"/>
                    <a:pt x="763" y="139"/>
                    <a:pt x="768" y="142"/>
                  </a:cubicBezTo>
                  <a:cubicBezTo>
                    <a:pt x="771" y="144"/>
                    <a:pt x="778" y="150"/>
                    <a:pt x="781" y="150"/>
                  </a:cubicBezTo>
                  <a:cubicBezTo>
                    <a:pt x="787" y="149"/>
                    <a:pt x="793" y="148"/>
                    <a:pt x="799" y="147"/>
                  </a:cubicBezTo>
                  <a:cubicBezTo>
                    <a:pt x="810" y="146"/>
                    <a:pt x="819" y="148"/>
                    <a:pt x="830" y="150"/>
                  </a:cubicBezTo>
                  <a:cubicBezTo>
                    <a:pt x="835" y="151"/>
                    <a:pt x="841" y="152"/>
                    <a:pt x="846" y="153"/>
                  </a:cubicBezTo>
                  <a:cubicBezTo>
                    <a:pt x="849" y="153"/>
                    <a:pt x="855" y="163"/>
                    <a:pt x="856" y="165"/>
                  </a:cubicBezTo>
                  <a:cubicBezTo>
                    <a:pt x="864" y="175"/>
                    <a:pt x="868" y="186"/>
                    <a:pt x="873" y="197"/>
                  </a:cubicBezTo>
                  <a:cubicBezTo>
                    <a:pt x="875" y="204"/>
                    <a:pt x="876" y="204"/>
                    <a:pt x="874" y="210"/>
                  </a:cubicBezTo>
                  <a:cubicBezTo>
                    <a:pt x="872" y="216"/>
                    <a:pt x="869" y="220"/>
                    <a:pt x="873" y="224"/>
                  </a:cubicBezTo>
                  <a:cubicBezTo>
                    <a:pt x="878" y="229"/>
                    <a:pt x="883" y="231"/>
                    <a:pt x="881" y="238"/>
                  </a:cubicBezTo>
                  <a:cubicBezTo>
                    <a:pt x="880" y="245"/>
                    <a:pt x="877" y="248"/>
                    <a:pt x="881" y="253"/>
                  </a:cubicBezTo>
                  <a:cubicBezTo>
                    <a:pt x="887" y="259"/>
                    <a:pt x="887" y="259"/>
                    <a:pt x="894" y="257"/>
                  </a:cubicBezTo>
                  <a:cubicBezTo>
                    <a:pt x="900" y="255"/>
                    <a:pt x="905" y="254"/>
                    <a:pt x="910" y="252"/>
                  </a:cubicBezTo>
                  <a:cubicBezTo>
                    <a:pt x="910" y="256"/>
                    <a:pt x="909" y="260"/>
                    <a:pt x="909" y="265"/>
                  </a:cubicBezTo>
                  <a:cubicBezTo>
                    <a:pt x="909" y="266"/>
                    <a:pt x="904" y="267"/>
                    <a:pt x="903" y="268"/>
                  </a:cubicBezTo>
                  <a:cubicBezTo>
                    <a:pt x="899" y="269"/>
                    <a:pt x="895" y="271"/>
                    <a:pt x="891" y="272"/>
                  </a:cubicBezTo>
                  <a:cubicBezTo>
                    <a:pt x="890" y="273"/>
                    <a:pt x="890" y="278"/>
                    <a:pt x="890" y="279"/>
                  </a:cubicBezTo>
                  <a:cubicBezTo>
                    <a:pt x="890" y="284"/>
                    <a:pt x="887" y="294"/>
                    <a:pt x="888" y="299"/>
                  </a:cubicBezTo>
                  <a:cubicBezTo>
                    <a:pt x="891" y="307"/>
                    <a:pt x="894" y="314"/>
                    <a:pt x="897" y="322"/>
                  </a:cubicBezTo>
                  <a:cubicBezTo>
                    <a:pt x="901" y="335"/>
                    <a:pt x="909" y="345"/>
                    <a:pt x="916" y="356"/>
                  </a:cubicBezTo>
                  <a:cubicBezTo>
                    <a:pt x="920" y="362"/>
                    <a:pt x="924" y="369"/>
                    <a:pt x="928" y="375"/>
                  </a:cubicBezTo>
                  <a:cubicBezTo>
                    <a:pt x="930" y="379"/>
                    <a:pt x="936" y="379"/>
                    <a:pt x="940" y="380"/>
                  </a:cubicBezTo>
                  <a:cubicBezTo>
                    <a:pt x="946" y="383"/>
                    <a:pt x="953" y="385"/>
                    <a:pt x="959" y="388"/>
                  </a:cubicBezTo>
                  <a:cubicBezTo>
                    <a:pt x="961" y="388"/>
                    <a:pt x="970" y="389"/>
                    <a:pt x="970" y="387"/>
                  </a:cubicBezTo>
                  <a:cubicBezTo>
                    <a:pt x="975" y="375"/>
                    <a:pt x="979" y="362"/>
                    <a:pt x="983" y="349"/>
                  </a:cubicBezTo>
                  <a:cubicBezTo>
                    <a:pt x="986" y="339"/>
                    <a:pt x="990" y="329"/>
                    <a:pt x="993" y="318"/>
                  </a:cubicBezTo>
                  <a:cubicBezTo>
                    <a:pt x="995" y="313"/>
                    <a:pt x="995" y="313"/>
                    <a:pt x="1000" y="311"/>
                  </a:cubicBezTo>
                  <a:cubicBezTo>
                    <a:pt x="1007" y="309"/>
                    <a:pt x="1014" y="307"/>
                    <a:pt x="1020" y="305"/>
                  </a:cubicBezTo>
                  <a:cubicBezTo>
                    <a:pt x="1024" y="303"/>
                    <a:pt x="1031" y="303"/>
                    <a:pt x="1034" y="300"/>
                  </a:cubicBezTo>
                  <a:cubicBezTo>
                    <a:pt x="1038" y="297"/>
                    <a:pt x="1042" y="290"/>
                    <a:pt x="1045" y="286"/>
                  </a:cubicBezTo>
                  <a:cubicBezTo>
                    <a:pt x="1048" y="282"/>
                    <a:pt x="1049" y="280"/>
                    <a:pt x="1054" y="279"/>
                  </a:cubicBezTo>
                  <a:cubicBezTo>
                    <a:pt x="1060" y="277"/>
                    <a:pt x="1066" y="276"/>
                    <a:pt x="1072" y="274"/>
                  </a:cubicBezTo>
                  <a:cubicBezTo>
                    <a:pt x="1081" y="272"/>
                    <a:pt x="1092" y="271"/>
                    <a:pt x="1100" y="266"/>
                  </a:cubicBezTo>
                  <a:cubicBezTo>
                    <a:pt x="1111" y="260"/>
                    <a:pt x="1121" y="253"/>
                    <a:pt x="1131" y="247"/>
                  </a:cubicBezTo>
                  <a:cubicBezTo>
                    <a:pt x="1136" y="241"/>
                    <a:pt x="1136" y="241"/>
                    <a:pt x="1134" y="234"/>
                  </a:cubicBezTo>
                  <a:close/>
                  <a:moveTo>
                    <a:pt x="2155" y="814"/>
                  </a:moveTo>
                  <a:cubicBezTo>
                    <a:pt x="2157" y="813"/>
                    <a:pt x="2161" y="813"/>
                    <a:pt x="2161" y="810"/>
                  </a:cubicBezTo>
                  <a:cubicBezTo>
                    <a:pt x="2161" y="807"/>
                    <a:pt x="2162" y="804"/>
                    <a:pt x="2165" y="804"/>
                  </a:cubicBezTo>
                  <a:cubicBezTo>
                    <a:pt x="2165" y="801"/>
                    <a:pt x="2165" y="799"/>
                    <a:pt x="2162" y="799"/>
                  </a:cubicBezTo>
                  <a:cubicBezTo>
                    <a:pt x="2162" y="799"/>
                    <a:pt x="2162" y="800"/>
                    <a:pt x="2162" y="801"/>
                  </a:cubicBezTo>
                  <a:cubicBezTo>
                    <a:pt x="2155" y="797"/>
                    <a:pt x="2151" y="803"/>
                    <a:pt x="2146" y="806"/>
                  </a:cubicBezTo>
                  <a:cubicBezTo>
                    <a:pt x="2146" y="811"/>
                    <a:pt x="2145" y="812"/>
                    <a:pt x="2149" y="815"/>
                  </a:cubicBezTo>
                  <a:cubicBezTo>
                    <a:pt x="2151" y="816"/>
                    <a:pt x="2152" y="816"/>
                    <a:pt x="2154" y="816"/>
                  </a:cubicBezTo>
                  <a:cubicBezTo>
                    <a:pt x="2156" y="816"/>
                    <a:pt x="2154" y="814"/>
                    <a:pt x="2155" y="814"/>
                  </a:cubicBezTo>
                  <a:close/>
                  <a:moveTo>
                    <a:pt x="2124" y="1024"/>
                  </a:moveTo>
                  <a:cubicBezTo>
                    <a:pt x="2125" y="1017"/>
                    <a:pt x="2124" y="1009"/>
                    <a:pt x="2126" y="1003"/>
                  </a:cubicBezTo>
                  <a:cubicBezTo>
                    <a:pt x="2128" y="996"/>
                    <a:pt x="2120" y="991"/>
                    <a:pt x="2115" y="997"/>
                  </a:cubicBezTo>
                  <a:cubicBezTo>
                    <a:pt x="2119" y="993"/>
                    <a:pt x="2115" y="993"/>
                    <a:pt x="2115" y="990"/>
                  </a:cubicBezTo>
                  <a:cubicBezTo>
                    <a:pt x="2114" y="988"/>
                    <a:pt x="2114" y="983"/>
                    <a:pt x="2113" y="982"/>
                  </a:cubicBezTo>
                  <a:cubicBezTo>
                    <a:pt x="2111" y="982"/>
                    <a:pt x="2107" y="981"/>
                    <a:pt x="2107" y="979"/>
                  </a:cubicBezTo>
                  <a:cubicBezTo>
                    <a:pt x="2106" y="976"/>
                    <a:pt x="2109" y="975"/>
                    <a:pt x="2109" y="972"/>
                  </a:cubicBezTo>
                  <a:cubicBezTo>
                    <a:pt x="2108" y="969"/>
                    <a:pt x="2103" y="969"/>
                    <a:pt x="2103" y="967"/>
                  </a:cubicBezTo>
                  <a:cubicBezTo>
                    <a:pt x="2103" y="963"/>
                    <a:pt x="2102" y="965"/>
                    <a:pt x="2099" y="963"/>
                  </a:cubicBezTo>
                  <a:cubicBezTo>
                    <a:pt x="2096" y="961"/>
                    <a:pt x="2100" y="960"/>
                    <a:pt x="2095" y="959"/>
                  </a:cubicBezTo>
                  <a:cubicBezTo>
                    <a:pt x="2092" y="959"/>
                    <a:pt x="2090" y="959"/>
                    <a:pt x="2089" y="957"/>
                  </a:cubicBezTo>
                  <a:cubicBezTo>
                    <a:pt x="2085" y="952"/>
                    <a:pt x="2081" y="951"/>
                    <a:pt x="2077" y="947"/>
                  </a:cubicBezTo>
                  <a:cubicBezTo>
                    <a:pt x="2073" y="944"/>
                    <a:pt x="2068" y="941"/>
                    <a:pt x="2065" y="937"/>
                  </a:cubicBezTo>
                  <a:cubicBezTo>
                    <a:pt x="2062" y="932"/>
                    <a:pt x="2063" y="929"/>
                    <a:pt x="2056" y="928"/>
                  </a:cubicBezTo>
                  <a:cubicBezTo>
                    <a:pt x="2054" y="928"/>
                    <a:pt x="2044" y="924"/>
                    <a:pt x="2043" y="926"/>
                  </a:cubicBezTo>
                  <a:cubicBezTo>
                    <a:pt x="2041" y="928"/>
                    <a:pt x="2049" y="938"/>
                    <a:pt x="2051" y="940"/>
                  </a:cubicBezTo>
                  <a:cubicBezTo>
                    <a:pt x="2054" y="942"/>
                    <a:pt x="2061" y="944"/>
                    <a:pt x="2061" y="949"/>
                  </a:cubicBezTo>
                  <a:cubicBezTo>
                    <a:pt x="2061" y="956"/>
                    <a:pt x="2069" y="955"/>
                    <a:pt x="2070" y="961"/>
                  </a:cubicBezTo>
                  <a:cubicBezTo>
                    <a:pt x="2071" y="964"/>
                    <a:pt x="2072" y="968"/>
                    <a:pt x="2073" y="971"/>
                  </a:cubicBezTo>
                  <a:cubicBezTo>
                    <a:pt x="2074" y="974"/>
                    <a:pt x="2076" y="973"/>
                    <a:pt x="2077" y="974"/>
                  </a:cubicBezTo>
                  <a:cubicBezTo>
                    <a:pt x="2081" y="978"/>
                    <a:pt x="2083" y="987"/>
                    <a:pt x="2086" y="992"/>
                  </a:cubicBezTo>
                  <a:cubicBezTo>
                    <a:pt x="2088" y="997"/>
                    <a:pt x="2091" y="1000"/>
                    <a:pt x="2094" y="1003"/>
                  </a:cubicBezTo>
                  <a:cubicBezTo>
                    <a:pt x="2101" y="1010"/>
                    <a:pt x="2107" y="1018"/>
                    <a:pt x="2115" y="1024"/>
                  </a:cubicBezTo>
                  <a:cubicBezTo>
                    <a:pt x="2115" y="1023"/>
                    <a:pt x="2115" y="1021"/>
                    <a:pt x="2115" y="1020"/>
                  </a:cubicBezTo>
                  <a:cubicBezTo>
                    <a:pt x="2119" y="1024"/>
                    <a:pt x="2121" y="1018"/>
                    <a:pt x="2124" y="1024"/>
                  </a:cubicBezTo>
                  <a:close/>
                  <a:moveTo>
                    <a:pt x="2141" y="995"/>
                  </a:moveTo>
                  <a:cubicBezTo>
                    <a:pt x="2137" y="991"/>
                    <a:pt x="2138" y="1000"/>
                    <a:pt x="2139" y="1001"/>
                  </a:cubicBezTo>
                  <a:cubicBezTo>
                    <a:pt x="2144" y="1003"/>
                    <a:pt x="2144" y="997"/>
                    <a:pt x="2141" y="995"/>
                  </a:cubicBezTo>
                  <a:close/>
                  <a:moveTo>
                    <a:pt x="2185" y="1039"/>
                  </a:moveTo>
                  <a:cubicBezTo>
                    <a:pt x="2181" y="1040"/>
                    <a:pt x="2176" y="1037"/>
                    <a:pt x="2177" y="1032"/>
                  </a:cubicBezTo>
                  <a:cubicBezTo>
                    <a:pt x="2174" y="1033"/>
                    <a:pt x="2167" y="1032"/>
                    <a:pt x="2166" y="1030"/>
                  </a:cubicBezTo>
                  <a:cubicBezTo>
                    <a:pt x="2163" y="1027"/>
                    <a:pt x="2162" y="1029"/>
                    <a:pt x="2161" y="1032"/>
                  </a:cubicBezTo>
                  <a:cubicBezTo>
                    <a:pt x="2161" y="1033"/>
                    <a:pt x="2159" y="1032"/>
                    <a:pt x="2157" y="1032"/>
                  </a:cubicBezTo>
                  <a:cubicBezTo>
                    <a:pt x="2151" y="1032"/>
                    <a:pt x="2147" y="1033"/>
                    <a:pt x="2144" y="1027"/>
                  </a:cubicBezTo>
                  <a:cubicBezTo>
                    <a:pt x="2143" y="1027"/>
                    <a:pt x="2136" y="1025"/>
                    <a:pt x="2134" y="1024"/>
                  </a:cubicBezTo>
                  <a:cubicBezTo>
                    <a:pt x="2133" y="1026"/>
                    <a:pt x="2131" y="1025"/>
                    <a:pt x="2128" y="1024"/>
                  </a:cubicBezTo>
                  <a:cubicBezTo>
                    <a:pt x="2126" y="1024"/>
                    <a:pt x="2126" y="1025"/>
                    <a:pt x="2124" y="1026"/>
                  </a:cubicBezTo>
                  <a:cubicBezTo>
                    <a:pt x="2119" y="1032"/>
                    <a:pt x="2126" y="1033"/>
                    <a:pt x="2130" y="1033"/>
                  </a:cubicBezTo>
                  <a:cubicBezTo>
                    <a:pt x="2130" y="1034"/>
                    <a:pt x="2130" y="1035"/>
                    <a:pt x="2129" y="1036"/>
                  </a:cubicBezTo>
                  <a:cubicBezTo>
                    <a:pt x="2134" y="1037"/>
                    <a:pt x="2139" y="1040"/>
                    <a:pt x="2143" y="1040"/>
                  </a:cubicBezTo>
                  <a:cubicBezTo>
                    <a:pt x="2146" y="1041"/>
                    <a:pt x="2148" y="1039"/>
                    <a:pt x="2151" y="1039"/>
                  </a:cubicBezTo>
                  <a:cubicBezTo>
                    <a:pt x="2153" y="1040"/>
                    <a:pt x="2156" y="1041"/>
                    <a:pt x="2158" y="1042"/>
                  </a:cubicBezTo>
                  <a:cubicBezTo>
                    <a:pt x="2160" y="1043"/>
                    <a:pt x="2162" y="1044"/>
                    <a:pt x="2164" y="1044"/>
                  </a:cubicBezTo>
                  <a:cubicBezTo>
                    <a:pt x="2166" y="1044"/>
                    <a:pt x="2168" y="1044"/>
                    <a:pt x="2169" y="1045"/>
                  </a:cubicBezTo>
                  <a:cubicBezTo>
                    <a:pt x="2170" y="1045"/>
                    <a:pt x="2171" y="1043"/>
                    <a:pt x="2172" y="1043"/>
                  </a:cubicBezTo>
                  <a:cubicBezTo>
                    <a:pt x="2176" y="1044"/>
                    <a:pt x="2178" y="1045"/>
                    <a:pt x="2183" y="1044"/>
                  </a:cubicBezTo>
                  <a:cubicBezTo>
                    <a:pt x="2186" y="1046"/>
                    <a:pt x="2190" y="1047"/>
                    <a:pt x="2193" y="1048"/>
                  </a:cubicBezTo>
                  <a:cubicBezTo>
                    <a:pt x="2189" y="1044"/>
                    <a:pt x="2194" y="1037"/>
                    <a:pt x="2185" y="1039"/>
                  </a:cubicBezTo>
                  <a:close/>
                  <a:moveTo>
                    <a:pt x="2119" y="990"/>
                  </a:moveTo>
                  <a:cubicBezTo>
                    <a:pt x="2121" y="992"/>
                    <a:pt x="2121" y="991"/>
                    <a:pt x="2123" y="991"/>
                  </a:cubicBezTo>
                  <a:cubicBezTo>
                    <a:pt x="2124" y="991"/>
                    <a:pt x="2124" y="993"/>
                    <a:pt x="2125" y="994"/>
                  </a:cubicBezTo>
                  <a:cubicBezTo>
                    <a:pt x="2126" y="996"/>
                    <a:pt x="2126" y="997"/>
                    <a:pt x="2127" y="998"/>
                  </a:cubicBezTo>
                  <a:cubicBezTo>
                    <a:pt x="2129" y="999"/>
                    <a:pt x="2130" y="1000"/>
                    <a:pt x="2132" y="1000"/>
                  </a:cubicBezTo>
                  <a:cubicBezTo>
                    <a:pt x="2130" y="998"/>
                    <a:pt x="2131" y="997"/>
                    <a:pt x="2132" y="995"/>
                  </a:cubicBezTo>
                  <a:cubicBezTo>
                    <a:pt x="2126" y="995"/>
                    <a:pt x="2129" y="986"/>
                    <a:pt x="2124" y="986"/>
                  </a:cubicBezTo>
                  <a:cubicBezTo>
                    <a:pt x="2124" y="987"/>
                    <a:pt x="2124" y="988"/>
                    <a:pt x="2124" y="988"/>
                  </a:cubicBezTo>
                  <a:cubicBezTo>
                    <a:pt x="2122" y="985"/>
                    <a:pt x="2121" y="988"/>
                    <a:pt x="2119" y="99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1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1" name="CustomShape 4"/>
          <p:cNvSpPr/>
          <p:nvPr/>
        </p:nvSpPr>
        <p:spPr>
          <a:xfrm>
            <a:off x="698400" y="6747120"/>
            <a:ext cx="895212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6f6f6f"/>
                </a:solidFill>
                <a:latin typeface="Arial Narrow"/>
              </a:rPr>
              <a:t>Направления Краснодар, Сочи, Минеральные Воды, Архангельск, Симферополь (лето), Санкт-Петербург, Казань, Москва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698400" y="5383800"/>
            <a:ext cx="6171840" cy="105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4e4e4e"/>
                </a:solidFill>
                <a:latin typeface="Arial Narrow"/>
              </a:rPr>
              <a:t>Маршрутная сеть  </a:t>
            </a:r>
            <a:endParaRPr b="0" lang="ru-RU" sz="2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100" spc="-1" strike="noStrike">
                <a:solidFill>
                  <a:srgbClr val="4e4e4e"/>
                </a:solidFill>
                <a:latin typeface="Arial Narrow"/>
              </a:rPr>
              <a:t>&gt; 8 региональных направлений</a:t>
            </a:r>
            <a:endParaRPr b="0" lang="ru-RU" sz="2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100" spc="-1" strike="noStrike">
                <a:solidFill>
                  <a:srgbClr val="4e4e4e"/>
                </a:solidFill>
                <a:latin typeface="Arial Narrow"/>
              </a:rPr>
              <a:t>&gt; 5 авиакомпаний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9208080" y="4776840"/>
            <a:ext cx="1288440" cy="1152720"/>
          </a:xfrm>
          <a:custGeom>
            <a:avLst/>
            <a:gdLst/>
            <a:ahLst/>
            <a:rect l="l" t="t" r="r" b="b"/>
            <a:pathLst>
              <a:path w="2907" h="2601">
                <a:moveTo>
                  <a:pt x="1370" y="2600"/>
                </a:moveTo>
                <a:cubicBezTo>
                  <a:pt x="1364" y="2600"/>
                  <a:pt x="1359" y="2598"/>
                  <a:pt x="1359" y="2596"/>
                </a:cubicBezTo>
                <a:cubicBezTo>
                  <a:pt x="1359" y="2595"/>
                  <a:pt x="1355" y="2594"/>
                  <a:pt x="1351" y="2594"/>
                </a:cubicBezTo>
                <a:cubicBezTo>
                  <a:pt x="1349" y="2594"/>
                  <a:pt x="1348" y="2594"/>
                  <a:pt x="1348" y="2591"/>
                </a:cubicBezTo>
                <a:cubicBezTo>
                  <a:pt x="1348" y="2588"/>
                  <a:pt x="1341" y="2588"/>
                  <a:pt x="1340" y="2591"/>
                </a:cubicBezTo>
                <a:cubicBezTo>
                  <a:pt x="1340" y="2593"/>
                  <a:pt x="1339" y="2593"/>
                  <a:pt x="1338" y="2591"/>
                </a:cubicBezTo>
                <a:cubicBezTo>
                  <a:pt x="1338" y="2588"/>
                  <a:pt x="1338" y="2586"/>
                  <a:pt x="1339" y="2586"/>
                </a:cubicBezTo>
                <a:cubicBezTo>
                  <a:pt x="1342" y="2586"/>
                  <a:pt x="1339" y="2582"/>
                  <a:pt x="1330" y="2575"/>
                </a:cubicBezTo>
                <a:cubicBezTo>
                  <a:pt x="1325" y="2570"/>
                  <a:pt x="1325" y="2569"/>
                  <a:pt x="1327" y="2568"/>
                </a:cubicBezTo>
                <a:cubicBezTo>
                  <a:pt x="1327" y="2567"/>
                  <a:pt x="1328" y="2567"/>
                  <a:pt x="1329" y="2567"/>
                </a:cubicBezTo>
                <a:cubicBezTo>
                  <a:pt x="1331" y="2569"/>
                  <a:pt x="1335" y="2565"/>
                  <a:pt x="1335" y="2561"/>
                </a:cubicBezTo>
                <a:cubicBezTo>
                  <a:pt x="1334" y="2555"/>
                  <a:pt x="1332" y="2551"/>
                  <a:pt x="1325" y="2545"/>
                </a:cubicBezTo>
                <a:cubicBezTo>
                  <a:pt x="1321" y="2541"/>
                  <a:pt x="1317" y="2537"/>
                  <a:pt x="1316" y="2535"/>
                </a:cubicBezTo>
                <a:cubicBezTo>
                  <a:pt x="1314" y="2532"/>
                  <a:pt x="1312" y="2530"/>
                  <a:pt x="1312" y="2530"/>
                </a:cubicBezTo>
                <a:cubicBezTo>
                  <a:pt x="1311" y="2529"/>
                  <a:pt x="1307" y="2523"/>
                  <a:pt x="1304" y="2518"/>
                </a:cubicBezTo>
                <a:cubicBezTo>
                  <a:pt x="1302" y="2513"/>
                  <a:pt x="1298" y="2507"/>
                  <a:pt x="1297" y="2505"/>
                </a:cubicBezTo>
                <a:cubicBezTo>
                  <a:pt x="1296" y="2505"/>
                  <a:pt x="1295" y="2502"/>
                  <a:pt x="1292" y="2501"/>
                </a:cubicBezTo>
                <a:cubicBezTo>
                  <a:pt x="1291" y="2499"/>
                  <a:pt x="1286" y="2495"/>
                  <a:pt x="1281" y="2492"/>
                </a:cubicBezTo>
                <a:cubicBezTo>
                  <a:pt x="1268" y="2483"/>
                  <a:pt x="1256" y="2468"/>
                  <a:pt x="1256" y="2460"/>
                </a:cubicBezTo>
                <a:cubicBezTo>
                  <a:pt x="1256" y="2459"/>
                  <a:pt x="1255" y="2457"/>
                  <a:pt x="1254" y="2456"/>
                </a:cubicBezTo>
                <a:cubicBezTo>
                  <a:pt x="1251" y="2454"/>
                  <a:pt x="1248" y="2444"/>
                  <a:pt x="1246" y="2433"/>
                </a:cubicBezTo>
                <a:cubicBezTo>
                  <a:pt x="1246" y="2429"/>
                  <a:pt x="1245" y="2427"/>
                  <a:pt x="1242" y="2423"/>
                </a:cubicBezTo>
                <a:cubicBezTo>
                  <a:pt x="1238" y="2418"/>
                  <a:pt x="1237" y="2414"/>
                  <a:pt x="1236" y="2409"/>
                </a:cubicBezTo>
                <a:cubicBezTo>
                  <a:pt x="1236" y="2401"/>
                  <a:pt x="1235" y="2395"/>
                  <a:pt x="1233" y="2393"/>
                </a:cubicBezTo>
                <a:cubicBezTo>
                  <a:pt x="1233" y="2390"/>
                  <a:pt x="1233" y="2389"/>
                  <a:pt x="1234" y="2390"/>
                </a:cubicBezTo>
                <a:cubicBezTo>
                  <a:pt x="1235" y="2390"/>
                  <a:pt x="1235" y="2389"/>
                  <a:pt x="1236" y="2388"/>
                </a:cubicBezTo>
                <a:cubicBezTo>
                  <a:pt x="1236" y="2385"/>
                  <a:pt x="1233" y="2379"/>
                  <a:pt x="1225" y="2371"/>
                </a:cubicBezTo>
                <a:cubicBezTo>
                  <a:pt x="1222" y="2368"/>
                  <a:pt x="1219" y="2364"/>
                  <a:pt x="1218" y="2363"/>
                </a:cubicBezTo>
                <a:cubicBezTo>
                  <a:pt x="1217" y="2362"/>
                  <a:pt x="1214" y="2358"/>
                  <a:pt x="1212" y="2355"/>
                </a:cubicBezTo>
                <a:cubicBezTo>
                  <a:pt x="1209" y="2351"/>
                  <a:pt x="1205" y="2346"/>
                  <a:pt x="1203" y="2342"/>
                </a:cubicBezTo>
                <a:cubicBezTo>
                  <a:pt x="1201" y="2338"/>
                  <a:pt x="1198" y="2334"/>
                  <a:pt x="1198" y="2333"/>
                </a:cubicBezTo>
                <a:cubicBezTo>
                  <a:pt x="1196" y="2331"/>
                  <a:pt x="1193" y="2327"/>
                  <a:pt x="1190" y="2323"/>
                </a:cubicBezTo>
                <a:cubicBezTo>
                  <a:pt x="1178" y="2304"/>
                  <a:pt x="1179" y="2306"/>
                  <a:pt x="1173" y="2301"/>
                </a:cubicBezTo>
                <a:cubicBezTo>
                  <a:pt x="1171" y="2299"/>
                  <a:pt x="1169" y="2297"/>
                  <a:pt x="1169" y="2297"/>
                </a:cubicBezTo>
                <a:cubicBezTo>
                  <a:pt x="1169" y="2296"/>
                  <a:pt x="1168" y="2294"/>
                  <a:pt x="1166" y="2292"/>
                </a:cubicBezTo>
                <a:cubicBezTo>
                  <a:pt x="1161" y="2285"/>
                  <a:pt x="1161" y="2280"/>
                  <a:pt x="1161" y="2267"/>
                </a:cubicBezTo>
                <a:cubicBezTo>
                  <a:pt x="1162" y="2260"/>
                  <a:pt x="1161" y="2251"/>
                  <a:pt x="1159" y="2244"/>
                </a:cubicBezTo>
                <a:cubicBezTo>
                  <a:pt x="1159" y="2242"/>
                  <a:pt x="1159" y="2242"/>
                  <a:pt x="1161" y="2242"/>
                </a:cubicBezTo>
                <a:cubicBezTo>
                  <a:pt x="1163" y="2241"/>
                  <a:pt x="1164" y="2238"/>
                  <a:pt x="1166" y="2231"/>
                </a:cubicBezTo>
                <a:cubicBezTo>
                  <a:pt x="1167" y="2227"/>
                  <a:pt x="1169" y="2223"/>
                  <a:pt x="1169" y="2221"/>
                </a:cubicBezTo>
                <a:cubicBezTo>
                  <a:pt x="1169" y="2220"/>
                  <a:pt x="1170" y="2216"/>
                  <a:pt x="1171" y="2212"/>
                </a:cubicBezTo>
                <a:cubicBezTo>
                  <a:pt x="1171" y="2209"/>
                  <a:pt x="1172" y="2204"/>
                  <a:pt x="1173" y="2202"/>
                </a:cubicBezTo>
                <a:cubicBezTo>
                  <a:pt x="1174" y="2200"/>
                  <a:pt x="1174" y="2197"/>
                  <a:pt x="1174" y="2195"/>
                </a:cubicBezTo>
                <a:cubicBezTo>
                  <a:pt x="1175" y="2192"/>
                  <a:pt x="1176" y="2192"/>
                  <a:pt x="1179" y="2188"/>
                </a:cubicBezTo>
                <a:cubicBezTo>
                  <a:pt x="1182" y="2186"/>
                  <a:pt x="1183" y="2183"/>
                  <a:pt x="1184" y="2181"/>
                </a:cubicBezTo>
                <a:cubicBezTo>
                  <a:pt x="1185" y="2178"/>
                  <a:pt x="1185" y="2178"/>
                  <a:pt x="1190" y="2175"/>
                </a:cubicBezTo>
                <a:cubicBezTo>
                  <a:pt x="1200" y="2170"/>
                  <a:pt x="1203" y="2165"/>
                  <a:pt x="1204" y="2149"/>
                </a:cubicBezTo>
                <a:cubicBezTo>
                  <a:pt x="1204" y="2141"/>
                  <a:pt x="1204" y="2140"/>
                  <a:pt x="1203" y="2137"/>
                </a:cubicBezTo>
                <a:cubicBezTo>
                  <a:pt x="1202" y="2135"/>
                  <a:pt x="1201" y="2134"/>
                  <a:pt x="1201" y="2133"/>
                </a:cubicBezTo>
                <a:cubicBezTo>
                  <a:pt x="1201" y="2133"/>
                  <a:pt x="1200" y="2131"/>
                  <a:pt x="1198" y="2130"/>
                </a:cubicBezTo>
                <a:cubicBezTo>
                  <a:pt x="1196" y="2125"/>
                  <a:pt x="1196" y="2125"/>
                  <a:pt x="1196" y="2125"/>
                </a:cubicBezTo>
                <a:cubicBezTo>
                  <a:pt x="1196" y="2125"/>
                  <a:pt x="1194" y="2122"/>
                  <a:pt x="1193" y="2120"/>
                </a:cubicBezTo>
                <a:cubicBezTo>
                  <a:pt x="1190" y="2116"/>
                  <a:pt x="1190" y="2116"/>
                  <a:pt x="1190" y="2116"/>
                </a:cubicBezTo>
                <a:cubicBezTo>
                  <a:pt x="1190" y="2115"/>
                  <a:pt x="1190" y="2114"/>
                  <a:pt x="1189" y="2113"/>
                </a:cubicBezTo>
                <a:cubicBezTo>
                  <a:pt x="1188" y="2112"/>
                  <a:pt x="1187" y="2110"/>
                  <a:pt x="1187" y="2108"/>
                </a:cubicBezTo>
                <a:cubicBezTo>
                  <a:pt x="1187" y="2106"/>
                  <a:pt x="1185" y="2103"/>
                  <a:pt x="1184" y="2100"/>
                </a:cubicBezTo>
                <a:cubicBezTo>
                  <a:pt x="1182" y="2095"/>
                  <a:pt x="1182" y="2092"/>
                  <a:pt x="1183" y="2092"/>
                </a:cubicBezTo>
                <a:cubicBezTo>
                  <a:pt x="1184" y="2092"/>
                  <a:pt x="1184" y="2093"/>
                  <a:pt x="1183" y="2093"/>
                </a:cubicBezTo>
                <a:cubicBezTo>
                  <a:pt x="1183" y="2094"/>
                  <a:pt x="1185" y="2093"/>
                  <a:pt x="1187" y="2091"/>
                </a:cubicBezTo>
                <a:cubicBezTo>
                  <a:pt x="1193" y="2086"/>
                  <a:pt x="1193" y="2084"/>
                  <a:pt x="1184" y="2068"/>
                </a:cubicBezTo>
                <a:cubicBezTo>
                  <a:pt x="1180" y="2060"/>
                  <a:pt x="1177" y="2052"/>
                  <a:pt x="1177" y="2050"/>
                </a:cubicBezTo>
                <a:cubicBezTo>
                  <a:pt x="1176" y="2048"/>
                  <a:pt x="1175" y="2046"/>
                  <a:pt x="1174" y="2044"/>
                </a:cubicBezTo>
                <a:cubicBezTo>
                  <a:pt x="1169" y="2039"/>
                  <a:pt x="1168" y="2037"/>
                  <a:pt x="1166" y="2033"/>
                </a:cubicBezTo>
                <a:cubicBezTo>
                  <a:pt x="1164" y="2030"/>
                  <a:pt x="1163" y="2028"/>
                  <a:pt x="1163" y="2028"/>
                </a:cubicBezTo>
                <a:cubicBezTo>
                  <a:pt x="1161" y="2027"/>
                  <a:pt x="1162" y="2026"/>
                  <a:pt x="1169" y="2025"/>
                </a:cubicBezTo>
                <a:cubicBezTo>
                  <a:pt x="1176" y="2025"/>
                  <a:pt x="1180" y="2023"/>
                  <a:pt x="1180" y="2023"/>
                </a:cubicBezTo>
                <a:cubicBezTo>
                  <a:pt x="1179" y="2021"/>
                  <a:pt x="1175" y="2022"/>
                  <a:pt x="1174" y="2023"/>
                </a:cubicBezTo>
                <a:cubicBezTo>
                  <a:pt x="1167" y="2027"/>
                  <a:pt x="1158" y="2021"/>
                  <a:pt x="1159" y="2013"/>
                </a:cubicBezTo>
                <a:cubicBezTo>
                  <a:pt x="1160" y="2009"/>
                  <a:pt x="1156" y="2000"/>
                  <a:pt x="1154" y="1999"/>
                </a:cubicBezTo>
                <a:cubicBezTo>
                  <a:pt x="1153" y="1998"/>
                  <a:pt x="1149" y="1993"/>
                  <a:pt x="1149" y="1991"/>
                </a:cubicBezTo>
                <a:cubicBezTo>
                  <a:pt x="1149" y="1990"/>
                  <a:pt x="1145" y="1986"/>
                  <a:pt x="1139" y="1980"/>
                </a:cubicBezTo>
                <a:cubicBezTo>
                  <a:pt x="1134" y="1975"/>
                  <a:pt x="1129" y="1969"/>
                  <a:pt x="1129" y="1969"/>
                </a:cubicBezTo>
                <a:cubicBezTo>
                  <a:pt x="1129" y="1967"/>
                  <a:pt x="1126" y="1965"/>
                  <a:pt x="1124" y="1963"/>
                </a:cubicBezTo>
                <a:cubicBezTo>
                  <a:pt x="1122" y="1961"/>
                  <a:pt x="1119" y="1958"/>
                  <a:pt x="1118" y="1957"/>
                </a:cubicBezTo>
                <a:cubicBezTo>
                  <a:pt x="1118" y="1956"/>
                  <a:pt x="1115" y="1953"/>
                  <a:pt x="1112" y="1950"/>
                </a:cubicBezTo>
                <a:cubicBezTo>
                  <a:pt x="1096" y="1936"/>
                  <a:pt x="1095" y="1934"/>
                  <a:pt x="1102" y="1937"/>
                </a:cubicBezTo>
                <a:cubicBezTo>
                  <a:pt x="1105" y="1940"/>
                  <a:pt x="1105" y="1940"/>
                  <a:pt x="1105" y="1939"/>
                </a:cubicBezTo>
                <a:cubicBezTo>
                  <a:pt x="1105" y="1938"/>
                  <a:pt x="1099" y="1935"/>
                  <a:pt x="1097" y="1935"/>
                </a:cubicBezTo>
                <a:cubicBezTo>
                  <a:pt x="1096" y="1935"/>
                  <a:pt x="1096" y="1934"/>
                  <a:pt x="1094" y="1932"/>
                </a:cubicBezTo>
                <a:cubicBezTo>
                  <a:pt x="1094" y="1930"/>
                  <a:pt x="1091" y="1927"/>
                  <a:pt x="1090" y="1926"/>
                </a:cubicBezTo>
                <a:cubicBezTo>
                  <a:pt x="1086" y="1921"/>
                  <a:pt x="1086" y="1920"/>
                  <a:pt x="1090" y="1923"/>
                </a:cubicBezTo>
                <a:cubicBezTo>
                  <a:pt x="1091" y="1924"/>
                  <a:pt x="1091" y="1924"/>
                  <a:pt x="1091" y="1923"/>
                </a:cubicBezTo>
                <a:cubicBezTo>
                  <a:pt x="1091" y="1922"/>
                  <a:pt x="1090" y="1921"/>
                  <a:pt x="1088" y="1921"/>
                </a:cubicBezTo>
                <a:cubicBezTo>
                  <a:pt x="1086" y="1920"/>
                  <a:pt x="1086" y="1919"/>
                  <a:pt x="1086" y="1918"/>
                </a:cubicBezTo>
                <a:cubicBezTo>
                  <a:pt x="1086" y="1917"/>
                  <a:pt x="1083" y="1913"/>
                  <a:pt x="1081" y="1910"/>
                </a:cubicBezTo>
                <a:cubicBezTo>
                  <a:pt x="1081" y="1910"/>
                  <a:pt x="1080" y="1909"/>
                  <a:pt x="1080" y="1908"/>
                </a:cubicBezTo>
                <a:cubicBezTo>
                  <a:pt x="1080" y="1908"/>
                  <a:pt x="1078" y="1903"/>
                  <a:pt x="1076" y="1898"/>
                </a:cubicBezTo>
                <a:cubicBezTo>
                  <a:pt x="1072" y="1890"/>
                  <a:pt x="1071" y="1887"/>
                  <a:pt x="1074" y="1891"/>
                </a:cubicBezTo>
                <a:cubicBezTo>
                  <a:pt x="1075" y="1892"/>
                  <a:pt x="1075" y="1892"/>
                  <a:pt x="1078" y="1891"/>
                </a:cubicBezTo>
                <a:cubicBezTo>
                  <a:pt x="1085" y="1889"/>
                  <a:pt x="1087" y="1885"/>
                  <a:pt x="1087" y="1875"/>
                </a:cubicBezTo>
                <a:cubicBezTo>
                  <a:pt x="1087" y="1867"/>
                  <a:pt x="1088" y="1867"/>
                  <a:pt x="1089" y="1870"/>
                </a:cubicBezTo>
                <a:cubicBezTo>
                  <a:pt x="1090" y="1872"/>
                  <a:pt x="1091" y="1873"/>
                  <a:pt x="1092" y="1873"/>
                </a:cubicBezTo>
                <a:cubicBezTo>
                  <a:pt x="1092" y="1873"/>
                  <a:pt x="1094" y="1873"/>
                  <a:pt x="1096" y="1874"/>
                </a:cubicBezTo>
                <a:cubicBezTo>
                  <a:pt x="1099" y="1875"/>
                  <a:pt x="1099" y="1875"/>
                  <a:pt x="1099" y="1875"/>
                </a:cubicBezTo>
                <a:cubicBezTo>
                  <a:pt x="1101" y="1873"/>
                  <a:pt x="1101" y="1873"/>
                  <a:pt x="1101" y="1873"/>
                </a:cubicBezTo>
                <a:cubicBezTo>
                  <a:pt x="1102" y="1873"/>
                  <a:pt x="1102" y="1873"/>
                  <a:pt x="1102" y="1873"/>
                </a:cubicBezTo>
                <a:cubicBezTo>
                  <a:pt x="1103" y="1872"/>
                  <a:pt x="1102" y="1872"/>
                  <a:pt x="1101" y="1873"/>
                </a:cubicBezTo>
                <a:cubicBezTo>
                  <a:pt x="1096" y="1873"/>
                  <a:pt x="1086" y="1864"/>
                  <a:pt x="1088" y="1862"/>
                </a:cubicBezTo>
                <a:cubicBezTo>
                  <a:pt x="1089" y="1860"/>
                  <a:pt x="1093" y="1860"/>
                  <a:pt x="1093" y="1861"/>
                </a:cubicBezTo>
                <a:cubicBezTo>
                  <a:pt x="1093" y="1862"/>
                  <a:pt x="1094" y="1863"/>
                  <a:pt x="1094" y="1862"/>
                </a:cubicBezTo>
                <a:cubicBezTo>
                  <a:pt x="1095" y="1856"/>
                  <a:pt x="1094" y="1851"/>
                  <a:pt x="1091" y="1849"/>
                </a:cubicBezTo>
                <a:cubicBezTo>
                  <a:pt x="1088" y="1849"/>
                  <a:pt x="1088" y="1849"/>
                  <a:pt x="1088" y="1849"/>
                </a:cubicBezTo>
                <a:cubicBezTo>
                  <a:pt x="1090" y="1845"/>
                  <a:pt x="1090" y="1845"/>
                  <a:pt x="1090" y="1845"/>
                </a:cubicBezTo>
                <a:cubicBezTo>
                  <a:pt x="1091" y="1843"/>
                  <a:pt x="1092" y="1841"/>
                  <a:pt x="1093" y="1840"/>
                </a:cubicBezTo>
                <a:cubicBezTo>
                  <a:pt x="1097" y="1835"/>
                  <a:pt x="1099" y="1831"/>
                  <a:pt x="1099" y="1824"/>
                </a:cubicBezTo>
                <a:cubicBezTo>
                  <a:pt x="1099" y="1818"/>
                  <a:pt x="1101" y="1808"/>
                  <a:pt x="1102" y="1804"/>
                </a:cubicBezTo>
                <a:cubicBezTo>
                  <a:pt x="1104" y="1801"/>
                  <a:pt x="1102" y="1798"/>
                  <a:pt x="1099" y="1794"/>
                </a:cubicBezTo>
                <a:cubicBezTo>
                  <a:pt x="1097" y="1791"/>
                  <a:pt x="1096" y="1790"/>
                  <a:pt x="1097" y="1790"/>
                </a:cubicBezTo>
                <a:cubicBezTo>
                  <a:pt x="1098" y="1789"/>
                  <a:pt x="1098" y="1789"/>
                  <a:pt x="1097" y="1789"/>
                </a:cubicBezTo>
                <a:cubicBezTo>
                  <a:pt x="1096" y="1789"/>
                  <a:pt x="1096" y="1787"/>
                  <a:pt x="1095" y="1787"/>
                </a:cubicBezTo>
                <a:cubicBezTo>
                  <a:pt x="1094" y="1784"/>
                  <a:pt x="1094" y="1782"/>
                  <a:pt x="1096" y="1782"/>
                </a:cubicBezTo>
                <a:cubicBezTo>
                  <a:pt x="1098" y="1782"/>
                  <a:pt x="1098" y="1782"/>
                  <a:pt x="1097" y="1781"/>
                </a:cubicBezTo>
                <a:cubicBezTo>
                  <a:pt x="1096" y="1780"/>
                  <a:pt x="1096" y="1779"/>
                  <a:pt x="1096" y="1779"/>
                </a:cubicBezTo>
                <a:cubicBezTo>
                  <a:pt x="1097" y="1777"/>
                  <a:pt x="1093" y="1778"/>
                  <a:pt x="1092" y="1779"/>
                </a:cubicBezTo>
                <a:cubicBezTo>
                  <a:pt x="1091" y="1781"/>
                  <a:pt x="1089" y="1781"/>
                  <a:pt x="1087" y="1779"/>
                </a:cubicBezTo>
                <a:cubicBezTo>
                  <a:pt x="1087" y="1779"/>
                  <a:pt x="1085" y="1778"/>
                  <a:pt x="1083" y="1777"/>
                </a:cubicBezTo>
                <a:cubicBezTo>
                  <a:pt x="1081" y="1776"/>
                  <a:pt x="1080" y="1775"/>
                  <a:pt x="1080" y="1774"/>
                </a:cubicBezTo>
                <a:cubicBezTo>
                  <a:pt x="1080" y="1773"/>
                  <a:pt x="1079" y="1771"/>
                  <a:pt x="1079" y="1771"/>
                </a:cubicBezTo>
                <a:cubicBezTo>
                  <a:pt x="1078" y="1771"/>
                  <a:pt x="1078" y="1768"/>
                  <a:pt x="1078" y="1767"/>
                </a:cubicBezTo>
                <a:cubicBezTo>
                  <a:pt x="1078" y="1763"/>
                  <a:pt x="1078" y="1763"/>
                  <a:pt x="1076" y="1763"/>
                </a:cubicBezTo>
                <a:cubicBezTo>
                  <a:pt x="1075" y="1763"/>
                  <a:pt x="1075" y="1763"/>
                  <a:pt x="1074" y="1763"/>
                </a:cubicBezTo>
                <a:cubicBezTo>
                  <a:pt x="1074" y="1760"/>
                  <a:pt x="1072" y="1761"/>
                  <a:pt x="1072" y="1763"/>
                </a:cubicBezTo>
                <a:cubicBezTo>
                  <a:pt x="1073" y="1764"/>
                  <a:pt x="1070" y="1765"/>
                  <a:pt x="1070" y="1763"/>
                </a:cubicBezTo>
                <a:cubicBezTo>
                  <a:pt x="1069" y="1763"/>
                  <a:pt x="1069" y="1761"/>
                  <a:pt x="1070" y="1760"/>
                </a:cubicBezTo>
                <a:cubicBezTo>
                  <a:pt x="1070" y="1759"/>
                  <a:pt x="1070" y="1758"/>
                  <a:pt x="1069" y="1758"/>
                </a:cubicBezTo>
                <a:cubicBezTo>
                  <a:pt x="1069" y="1759"/>
                  <a:pt x="1067" y="1757"/>
                  <a:pt x="1065" y="1756"/>
                </a:cubicBezTo>
                <a:cubicBezTo>
                  <a:pt x="1064" y="1755"/>
                  <a:pt x="1062" y="1754"/>
                  <a:pt x="1062" y="1754"/>
                </a:cubicBezTo>
                <a:cubicBezTo>
                  <a:pt x="1062" y="1754"/>
                  <a:pt x="1063" y="1755"/>
                  <a:pt x="1063" y="1757"/>
                </a:cubicBezTo>
                <a:cubicBezTo>
                  <a:pt x="1065" y="1762"/>
                  <a:pt x="1064" y="1763"/>
                  <a:pt x="1057" y="1762"/>
                </a:cubicBezTo>
                <a:cubicBezTo>
                  <a:pt x="1049" y="1762"/>
                  <a:pt x="1049" y="1762"/>
                  <a:pt x="1049" y="1762"/>
                </a:cubicBezTo>
                <a:cubicBezTo>
                  <a:pt x="1048" y="1762"/>
                  <a:pt x="1046" y="1761"/>
                  <a:pt x="1045" y="1760"/>
                </a:cubicBezTo>
                <a:cubicBezTo>
                  <a:pt x="1045" y="1760"/>
                  <a:pt x="1044" y="1759"/>
                  <a:pt x="1044" y="1760"/>
                </a:cubicBezTo>
                <a:cubicBezTo>
                  <a:pt x="1044" y="1761"/>
                  <a:pt x="1039" y="1760"/>
                  <a:pt x="1037" y="1758"/>
                </a:cubicBezTo>
                <a:cubicBezTo>
                  <a:pt x="1035" y="1757"/>
                  <a:pt x="1035" y="1757"/>
                  <a:pt x="1035" y="1757"/>
                </a:cubicBezTo>
                <a:cubicBezTo>
                  <a:pt x="1037" y="1760"/>
                  <a:pt x="1036" y="1761"/>
                  <a:pt x="1033" y="1763"/>
                </a:cubicBezTo>
                <a:cubicBezTo>
                  <a:pt x="1030" y="1765"/>
                  <a:pt x="1029" y="1764"/>
                  <a:pt x="1027" y="1760"/>
                </a:cubicBezTo>
                <a:cubicBezTo>
                  <a:pt x="1027" y="1757"/>
                  <a:pt x="1027" y="1757"/>
                  <a:pt x="1027" y="1759"/>
                </a:cubicBezTo>
                <a:cubicBezTo>
                  <a:pt x="1027" y="1760"/>
                  <a:pt x="1027" y="1762"/>
                  <a:pt x="1027" y="1763"/>
                </a:cubicBezTo>
                <a:cubicBezTo>
                  <a:pt x="1028" y="1764"/>
                  <a:pt x="1028" y="1764"/>
                  <a:pt x="1025" y="1764"/>
                </a:cubicBezTo>
                <a:cubicBezTo>
                  <a:pt x="1023" y="1764"/>
                  <a:pt x="1022" y="1764"/>
                  <a:pt x="1022" y="1763"/>
                </a:cubicBezTo>
                <a:cubicBezTo>
                  <a:pt x="1022" y="1761"/>
                  <a:pt x="1022" y="1761"/>
                  <a:pt x="1022" y="1761"/>
                </a:cubicBezTo>
                <a:cubicBezTo>
                  <a:pt x="1021" y="1763"/>
                  <a:pt x="1021" y="1763"/>
                  <a:pt x="1021" y="1763"/>
                </a:cubicBezTo>
                <a:cubicBezTo>
                  <a:pt x="1020" y="1765"/>
                  <a:pt x="1013" y="1765"/>
                  <a:pt x="1013" y="1763"/>
                </a:cubicBezTo>
                <a:cubicBezTo>
                  <a:pt x="1013" y="1762"/>
                  <a:pt x="1013" y="1762"/>
                  <a:pt x="1013" y="1763"/>
                </a:cubicBezTo>
                <a:cubicBezTo>
                  <a:pt x="1011" y="1766"/>
                  <a:pt x="1008" y="1765"/>
                  <a:pt x="1002" y="1759"/>
                </a:cubicBezTo>
                <a:cubicBezTo>
                  <a:pt x="997" y="1755"/>
                  <a:pt x="992" y="1743"/>
                  <a:pt x="994" y="1741"/>
                </a:cubicBezTo>
                <a:cubicBezTo>
                  <a:pt x="995" y="1741"/>
                  <a:pt x="995" y="1741"/>
                  <a:pt x="994" y="1741"/>
                </a:cubicBezTo>
                <a:cubicBezTo>
                  <a:pt x="992" y="1740"/>
                  <a:pt x="992" y="1736"/>
                  <a:pt x="995" y="1736"/>
                </a:cubicBezTo>
                <a:cubicBezTo>
                  <a:pt x="995" y="1736"/>
                  <a:pt x="996" y="1735"/>
                  <a:pt x="997" y="1735"/>
                </a:cubicBezTo>
                <a:cubicBezTo>
                  <a:pt x="997" y="1734"/>
                  <a:pt x="997" y="1734"/>
                  <a:pt x="995" y="1734"/>
                </a:cubicBezTo>
                <a:cubicBezTo>
                  <a:pt x="992" y="1735"/>
                  <a:pt x="988" y="1732"/>
                  <a:pt x="989" y="1731"/>
                </a:cubicBezTo>
                <a:cubicBezTo>
                  <a:pt x="989" y="1730"/>
                  <a:pt x="991" y="1730"/>
                  <a:pt x="992" y="1730"/>
                </a:cubicBezTo>
                <a:cubicBezTo>
                  <a:pt x="993" y="1731"/>
                  <a:pt x="994" y="1730"/>
                  <a:pt x="995" y="1730"/>
                </a:cubicBezTo>
                <a:cubicBezTo>
                  <a:pt x="995" y="1729"/>
                  <a:pt x="993" y="1729"/>
                  <a:pt x="991" y="1729"/>
                </a:cubicBezTo>
                <a:cubicBezTo>
                  <a:pt x="989" y="1729"/>
                  <a:pt x="987" y="1728"/>
                  <a:pt x="987" y="1727"/>
                </a:cubicBezTo>
                <a:cubicBezTo>
                  <a:pt x="987" y="1725"/>
                  <a:pt x="981" y="1717"/>
                  <a:pt x="976" y="1713"/>
                </a:cubicBezTo>
                <a:cubicBezTo>
                  <a:pt x="970" y="1708"/>
                  <a:pt x="968" y="1707"/>
                  <a:pt x="957" y="1706"/>
                </a:cubicBezTo>
                <a:cubicBezTo>
                  <a:pt x="948" y="1705"/>
                  <a:pt x="946" y="1704"/>
                  <a:pt x="952" y="1703"/>
                </a:cubicBezTo>
                <a:cubicBezTo>
                  <a:pt x="953" y="1702"/>
                  <a:pt x="954" y="1701"/>
                  <a:pt x="954" y="1701"/>
                </a:cubicBezTo>
                <a:cubicBezTo>
                  <a:pt x="954" y="1701"/>
                  <a:pt x="947" y="1702"/>
                  <a:pt x="946" y="1704"/>
                </a:cubicBezTo>
                <a:cubicBezTo>
                  <a:pt x="945" y="1705"/>
                  <a:pt x="944" y="1705"/>
                  <a:pt x="939" y="1704"/>
                </a:cubicBezTo>
                <a:cubicBezTo>
                  <a:pt x="917" y="1702"/>
                  <a:pt x="893" y="1704"/>
                  <a:pt x="890" y="1709"/>
                </a:cubicBezTo>
                <a:cubicBezTo>
                  <a:pt x="888" y="1713"/>
                  <a:pt x="887" y="1713"/>
                  <a:pt x="879" y="1712"/>
                </a:cubicBezTo>
                <a:cubicBezTo>
                  <a:pt x="873" y="1712"/>
                  <a:pt x="872" y="1712"/>
                  <a:pt x="868" y="1713"/>
                </a:cubicBezTo>
                <a:cubicBezTo>
                  <a:pt x="865" y="1715"/>
                  <a:pt x="862" y="1715"/>
                  <a:pt x="861" y="1715"/>
                </a:cubicBezTo>
                <a:cubicBezTo>
                  <a:pt x="861" y="1715"/>
                  <a:pt x="858" y="1716"/>
                  <a:pt x="856" y="1717"/>
                </a:cubicBezTo>
                <a:cubicBezTo>
                  <a:pt x="854" y="1718"/>
                  <a:pt x="851" y="1720"/>
                  <a:pt x="850" y="1720"/>
                </a:cubicBezTo>
                <a:cubicBezTo>
                  <a:pt x="849" y="1720"/>
                  <a:pt x="846" y="1721"/>
                  <a:pt x="844" y="1722"/>
                </a:cubicBezTo>
                <a:cubicBezTo>
                  <a:pt x="836" y="1722"/>
                  <a:pt x="829" y="1724"/>
                  <a:pt x="825" y="1726"/>
                </a:cubicBezTo>
                <a:cubicBezTo>
                  <a:pt x="820" y="1729"/>
                  <a:pt x="818" y="1729"/>
                  <a:pt x="814" y="1725"/>
                </a:cubicBezTo>
                <a:cubicBezTo>
                  <a:pt x="812" y="1724"/>
                  <a:pt x="808" y="1722"/>
                  <a:pt x="806" y="1721"/>
                </a:cubicBezTo>
                <a:cubicBezTo>
                  <a:pt x="791" y="1715"/>
                  <a:pt x="790" y="1715"/>
                  <a:pt x="794" y="1715"/>
                </a:cubicBezTo>
                <a:cubicBezTo>
                  <a:pt x="795" y="1715"/>
                  <a:pt x="795" y="1715"/>
                  <a:pt x="794" y="1715"/>
                </a:cubicBezTo>
                <a:cubicBezTo>
                  <a:pt x="794" y="1714"/>
                  <a:pt x="794" y="1713"/>
                  <a:pt x="794" y="1712"/>
                </a:cubicBezTo>
                <a:cubicBezTo>
                  <a:pt x="794" y="1709"/>
                  <a:pt x="792" y="1709"/>
                  <a:pt x="791" y="1712"/>
                </a:cubicBezTo>
                <a:cubicBezTo>
                  <a:pt x="791" y="1715"/>
                  <a:pt x="789" y="1715"/>
                  <a:pt x="784" y="1713"/>
                </a:cubicBezTo>
                <a:cubicBezTo>
                  <a:pt x="779" y="1712"/>
                  <a:pt x="777" y="1710"/>
                  <a:pt x="775" y="1709"/>
                </a:cubicBezTo>
                <a:cubicBezTo>
                  <a:pt x="774" y="1707"/>
                  <a:pt x="773" y="1708"/>
                  <a:pt x="771" y="1708"/>
                </a:cubicBezTo>
                <a:cubicBezTo>
                  <a:pt x="769" y="1707"/>
                  <a:pt x="767" y="1707"/>
                  <a:pt x="765" y="1707"/>
                </a:cubicBezTo>
                <a:cubicBezTo>
                  <a:pt x="763" y="1707"/>
                  <a:pt x="762" y="1707"/>
                  <a:pt x="762" y="1707"/>
                </a:cubicBezTo>
                <a:cubicBezTo>
                  <a:pt x="763" y="1708"/>
                  <a:pt x="764" y="1708"/>
                  <a:pt x="765" y="1708"/>
                </a:cubicBezTo>
                <a:cubicBezTo>
                  <a:pt x="769" y="1708"/>
                  <a:pt x="774" y="1709"/>
                  <a:pt x="774" y="1709"/>
                </a:cubicBezTo>
                <a:cubicBezTo>
                  <a:pt x="774" y="1710"/>
                  <a:pt x="773" y="1710"/>
                  <a:pt x="772" y="1710"/>
                </a:cubicBezTo>
                <a:cubicBezTo>
                  <a:pt x="772" y="1709"/>
                  <a:pt x="767" y="1709"/>
                  <a:pt x="762" y="1709"/>
                </a:cubicBezTo>
                <a:cubicBezTo>
                  <a:pt x="756" y="1709"/>
                  <a:pt x="753" y="1708"/>
                  <a:pt x="753" y="1707"/>
                </a:cubicBezTo>
                <a:cubicBezTo>
                  <a:pt x="752" y="1707"/>
                  <a:pt x="750" y="1707"/>
                  <a:pt x="748" y="1707"/>
                </a:cubicBezTo>
                <a:cubicBezTo>
                  <a:pt x="745" y="1706"/>
                  <a:pt x="745" y="1706"/>
                  <a:pt x="746" y="1707"/>
                </a:cubicBezTo>
                <a:cubicBezTo>
                  <a:pt x="747" y="1707"/>
                  <a:pt x="748" y="1707"/>
                  <a:pt x="749" y="1707"/>
                </a:cubicBezTo>
                <a:cubicBezTo>
                  <a:pt x="750" y="1707"/>
                  <a:pt x="751" y="1707"/>
                  <a:pt x="751" y="1708"/>
                </a:cubicBezTo>
                <a:cubicBezTo>
                  <a:pt x="743" y="1708"/>
                  <a:pt x="743" y="1708"/>
                  <a:pt x="743" y="1708"/>
                </a:cubicBezTo>
                <a:cubicBezTo>
                  <a:pt x="735" y="1708"/>
                  <a:pt x="732" y="1708"/>
                  <a:pt x="724" y="1710"/>
                </a:cubicBezTo>
                <a:cubicBezTo>
                  <a:pt x="720" y="1711"/>
                  <a:pt x="714" y="1712"/>
                  <a:pt x="713" y="1713"/>
                </a:cubicBezTo>
                <a:cubicBezTo>
                  <a:pt x="711" y="1713"/>
                  <a:pt x="707" y="1715"/>
                  <a:pt x="703" y="1716"/>
                </a:cubicBezTo>
                <a:cubicBezTo>
                  <a:pt x="696" y="1718"/>
                  <a:pt x="695" y="1718"/>
                  <a:pt x="690" y="1715"/>
                </a:cubicBezTo>
                <a:cubicBezTo>
                  <a:pt x="689" y="1714"/>
                  <a:pt x="686" y="1712"/>
                  <a:pt x="684" y="1712"/>
                </a:cubicBezTo>
                <a:cubicBezTo>
                  <a:pt x="678" y="1708"/>
                  <a:pt x="662" y="1693"/>
                  <a:pt x="657" y="1687"/>
                </a:cubicBezTo>
                <a:cubicBezTo>
                  <a:pt x="640" y="1664"/>
                  <a:pt x="638" y="1661"/>
                  <a:pt x="634" y="1659"/>
                </a:cubicBezTo>
                <a:cubicBezTo>
                  <a:pt x="631" y="1658"/>
                  <a:pt x="629" y="1656"/>
                  <a:pt x="629" y="1653"/>
                </a:cubicBezTo>
                <a:cubicBezTo>
                  <a:pt x="629" y="1653"/>
                  <a:pt x="627" y="1650"/>
                  <a:pt x="624" y="1648"/>
                </a:cubicBezTo>
                <a:cubicBezTo>
                  <a:pt x="621" y="1645"/>
                  <a:pt x="617" y="1641"/>
                  <a:pt x="616" y="1639"/>
                </a:cubicBezTo>
                <a:cubicBezTo>
                  <a:pt x="613" y="1634"/>
                  <a:pt x="606" y="1628"/>
                  <a:pt x="601" y="1623"/>
                </a:cubicBezTo>
                <a:cubicBezTo>
                  <a:pt x="597" y="1621"/>
                  <a:pt x="596" y="1621"/>
                  <a:pt x="597" y="1619"/>
                </a:cubicBezTo>
                <a:cubicBezTo>
                  <a:pt x="598" y="1616"/>
                  <a:pt x="597" y="1613"/>
                  <a:pt x="595" y="1613"/>
                </a:cubicBezTo>
                <a:cubicBezTo>
                  <a:pt x="593" y="1613"/>
                  <a:pt x="590" y="1608"/>
                  <a:pt x="590" y="1605"/>
                </a:cubicBezTo>
                <a:cubicBezTo>
                  <a:pt x="588" y="1599"/>
                  <a:pt x="588" y="1599"/>
                  <a:pt x="587" y="1598"/>
                </a:cubicBezTo>
                <a:cubicBezTo>
                  <a:pt x="585" y="1597"/>
                  <a:pt x="585" y="1597"/>
                  <a:pt x="584" y="1594"/>
                </a:cubicBezTo>
                <a:cubicBezTo>
                  <a:pt x="583" y="1591"/>
                  <a:pt x="583" y="1589"/>
                  <a:pt x="585" y="1591"/>
                </a:cubicBezTo>
                <a:cubicBezTo>
                  <a:pt x="586" y="1592"/>
                  <a:pt x="586" y="1592"/>
                  <a:pt x="588" y="1591"/>
                </a:cubicBezTo>
                <a:cubicBezTo>
                  <a:pt x="592" y="1588"/>
                  <a:pt x="592" y="1588"/>
                  <a:pt x="588" y="1589"/>
                </a:cubicBezTo>
                <a:cubicBezTo>
                  <a:pt x="585" y="1589"/>
                  <a:pt x="582" y="1583"/>
                  <a:pt x="586" y="1581"/>
                </a:cubicBezTo>
                <a:cubicBezTo>
                  <a:pt x="587" y="1581"/>
                  <a:pt x="586" y="1581"/>
                  <a:pt x="585" y="1579"/>
                </a:cubicBezTo>
                <a:cubicBezTo>
                  <a:pt x="584" y="1578"/>
                  <a:pt x="584" y="1576"/>
                  <a:pt x="584" y="1575"/>
                </a:cubicBezTo>
                <a:cubicBezTo>
                  <a:pt x="585" y="1573"/>
                  <a:pt x="584" y="1572"/>
                  <a:pt x="584" y="1570"/>
                </a:cubicBezTo>
                <a:cubicBezTo>
                  <a:pt x="583" y="1570"/>
                  <a:pt x="582" y="1567"/>
                  <a:pt x="582" y="1566"/>
                </a:cubicBezTo>
                <a:cubicBezTo>
                  <a:pt x="581" y="1565"/>
                  <a:pt x="579" y="1563"/>
                  <a:pt x="579" y="1562"/>
                </a:cubicBezTo>
                <a:cubicBezTo>
                  <a:pt x="578" y="1562"/>
                  <a:pt x="577" y="1562"/>
                  <a:pt x="577" y="1561"/>
                </a:cubicBezTo>
                <a:cubicBezTo>
                  <a:pt x="579" y="1556"/>
                  <a:pt x="578" y="1553"/>
                  <a:pt x="577" y="1554"/>
                </a:cubicBezTo>
                <a:cubicBezTo>
                  <a:pt x="576" y="1554"/>
                  <a:pt x="571" y="1548"/>
                  <a:pt x="572" y="1546"/>
                </a:cubicBezTo>
                <a:cubicBezTo>
                  <a:pt x="572" y="1546"/>
                  <a:pt x="571" y="1546"/>
                  <a:pt x="571" y="1546"/>
                </a:cubicBezTo>
                <a:cubicBezTo>
                  <a:pt x="567" y="1546"/>
                  <a:pt x="561" y="1535"/>
                  <a:pt x="562" y="1530"/>
                </a:cubicBezTo>
                <a:cubicBezTo>
                  <a:pt x="563" y="1528"/>
                  <a:pt x="563" y="1527"/>
                  <a:pt x="562" y="1528"/>
                </a:cubicBezTo>
                <a:cubicBezTo>
                  <a:pt x="561" y="1528"/>
                  <a:pt x="560" y="1527"/>
                  <a:pt x="560" y="1524"/>
                </a:cubicBezTo>
                <a:cubicBezTo>
                  <a:pt x="559" y="1521"/>
                  <a:pt x="558" y="1520"/>
                  <a:pt x="556" y="1523"/>
                </a:cubicBezTo>
                <a:cubicBezTo>
                  <a:pt x="555" y="1526"/>
                  <a:pt x="554" y="1524"/>
                  <a:pt x="554" y="1519"/>
                </a:cubicBezTo>
                <a:cubicBezTo>
                  <a:pt x="555" y="1516"/>
                  <a:pt x="554" y="1514"/>
                  <a:pt x="553" y="1517"/>
                </a:cubicBezTo>
                <a:cubicBezTo>
                  <a:pt x="552" y="1519"/>
                  <a:pt x="551" y="1517"/>
                  <a:pt x="552" y="1516"/>
                </a:cubicBezTo>
                <a:cubicBezTo>
                  <a:pt x="552" y="1515"/>
                  <a:pt x="552" y="1514"/>
                  <a:pt x="551" y="1514"/>
                </a:cubicBezTo>
                <a:cubicBezTo>
                  <a:pt x="550" y="1514"/>
                  <a:pt x="549" y="1511"/>
                  <a:pt x="549" y="1508"/>
                </a:cubicBezTo>
                <a:cubicBezTo>
                  <a:pt x="550" y="1508"/>
                  <a:pt x="550" y="1507"/>
                  <a:pt x="549" y="1507"/>
                </a:cubicBezTo>
                <a:cubicBezTo>
                  <a:pt x="548" y="1508"/>
                  <a:pt x="547" y="1506"/>
                  <a:pt x="548" y="1506"/>
                </a:cubicBezTo>
                <a:cubicBezTo>
                  <a:pt x="549" y="1505"/>
                  <a:pt x="550" y="1504"/>
                  <a:pt x="552" y="1504"/>
                </a:cubicBezTo>
                <a:cubicBezTo>
                  <a:pt x="554" y="1503"/>
                  <a:pt x="555" y="1503"/>
                  <a:pt x="555" y="1503"/>
                </a:cubicBezTo>
                <a:cubicBezTo>
                  <a:pt x="555" y="1502"/>
                  <a:pt x="552" y="1501"/>
                  <a:pt x="551" y="1501"/>
                </a:cubicBezTo>
                <a:cubicBezTo>
                  <a:pt x="549" y="1502"/>
                  <a:pt x="547" y="1499"/>
                  <a:pt x="549" y="1497"/>
                </a:cubicBezTo>
                <a:cubicBezTo>
                  <a:pt x="550" y="1495"/>
                  <a:pt x="550" y="1495"/>
                  <a:pt x="552" y="1496"/>
                </a:cubicBezTo>
                <a:cubicBezTo>
                  <a:pt x="554" y="1496"/>
                  <a:pt x="556" y="1496"/>
                  <a:pt x="557" y="1495"/>
                </a:cubicBezTo>
                <a:cubicBezTo>
                  <a:pt x="558" y="1495"/>
                  <a:pt x="558" y="1495"/>
                  <a:pt x="556" y="1495"/>
                </a:cubicBezTo>
                <a:cubicBezTo>
                  <a:pt x="555" y="1495"/>
                  <a:pt x="552" y="1495"/>
                  <a:pt x="551" y="1494"/>
                </a:cubicBezTo>
                <a:cubicBezTo>
                  <a:pt x="550" y="1494"/>
                  <a:pt x="548" y="1494"/>
                  <a:pt x="547" y="1495"/>
                </a:cubicBezTo>
                <a:cubicBezTo>
                  <a:pt x="544" y="1497"/>
                  <a:pt x="540" y="1496"/>
                  <a:pt x="541" y="1493"/>
                </a:cubicBezTo>
                <a:cubicBezTo>
                  <a:pt x="541" y="1491"/>
                  <a:pt x="541" y="1491"/>
                  <a:pt x="539" y="1491"/>
                </a:cubicBezTo>
                <a:cubicBezTo>
                  <a:pt x="535" y="1491"/>
                  <a:pt x="532" y="1486"/>
                  <a:pt x="534" y="1484"/>
                </a:cubicBezTo>
                <a:cubicBezTo>
                  <a:pt x="536" y="1482"/>
                  <a:pt x="536" y="1481"/>
                  <a:pt x="534" y="1482"/>
                </a:cubicBezTo>
                <a:cubicBezTo>
                  <a:pt x="531" y="1482"/>
                  <a:pt x="525" y="1473"/>
                  <a:pt x="527" y="1472"/>
                </a:cubicBezTo>
                <a:cubicBezTo>
                  <a:pt x="534" y="1472"/>
                  <a:pt x="534" y="1472"/>
                  <a:pt x="534" y="1472"/>
                </a:cubicBezTo>
                <a:cubicBezTo>
                  <a:pt x="532" y="1471"/>
                  <a:pt x="532" y="1471"/>
                  <a:pt x="532" y="1471"/>
                </a:cubicBezTo>
                <a:cubicBezTo>
                  <a:pt x="531" y="1469"/>
                  <a:pt x="531" y="1469"/>
                  <a:pt x="529" y="1470"/>
                </a:cubicBezTo>
                <a:cubicBezTo>
                  <a:pt x="527" y="1472"/>
                  <a:pt x="527" y="1471"/>
                  <a:pt x="528" y="1463"/>
                </a:cubicBezTo>
                <a:cubicBezTo>
                  <a:pt x="528" y="1460"/>
                  <a:pt x="529" y="1455"/>
                  <a:pt x="529" y="1454"/>
                </a:cubicBezTo>
                <a:cubicBezTo>
                  <a:pt x="528" y="1452"/>
                  <a:pt x="528" y="1452"/>
                  <a:pt x="530" y="1451"/>
                </a:cubicBezTo>
                <a:cubicBezTo>
                  <a:pt x="531" y="1449"/>
                  <a:pt x="534" y="1449"/>
                  <a:pt x="534" y="1452"/>
                </a:cubicBezTo>
                <a:cubicBezTo>
                  <a:pt x="534" y="1455"/>
                  <a:pt x="540" y="1457"/>
                  <a:pt x="541" y="1455"/>
                </a:cubicBezTo>
                <a:cubicBezTo>
                  <a:pt x="542" y="1454"/>
                  <a:pt x="542" y="1454"/>
                  <a:pt x="547" y="1454"/>
                </a:cubicBezTo>
                <a:cubicBezTo>
                  <a:pt x="552" y="1455"/>
                  <a:pt x="552" y="1455"/>
                  <a:pt x="549" y="1454"/>
                </a:cubicBezTo>
                <a:cubicBezTo>
                  <a:pt x="546" y="1453"/>
                  <a:pt x="542" y="1453"/>
                  <a:pt x="540" y="1454"/>
                </a:cubicBezTo>
                <a:cubicBezTo>
                  <a:pt x="536" y="1454"/>
                  <a:pt x="536" y="1454"/>
                  <a:pt x="536" y="1454"/>
                </a:cubicBezTo>
                <a:cubicBezTo>
                  <a:pt x="535" y="1452"/>
                  <a:pt x="535" y="1452"/>
                  <a:pt x="535" y="1452"/>
                </a:cubicBezTo>
                <a:cubicBezTo>
                  <a:pt x="535" y="1450"/>
                  <a:pt x="534" y="1447"/>
                  <a:pt x="534" y="1446"/>
                </a:cubicBezTo>
                <a:cubicBezTo>
                  <a:pt x="534" y="1444"/>
                  <a:pt x="534" y="1442"/>
                  <a:pt x="534" y="1441"/>
                </a:cubicBezTo>
                <a:cubicBezTo>
                  <a:pt x="531" y="1439"/>
                  <a:pt x="532" y="1437"/>
                  <a:pt x="534" y="1436"/>
                </a:cubicBezTo>
                <a:cubicBezTo>
                  <a:pt x="535" y="1436"/>
                  <a:pt x="535" y="1436"/>
                  <a:pt x="534" y="1436"/>
                </a:cubicBezTo>
                <a:cubicBezTo>
                  <a:pt x="533" y="1436"/>
                  <a:pt x="532" y="1435"/>
                  <a:pt x="531" y="1431"/>
                </a:cubicBezTo>
                <a:cubicBezTo>
                  <a:pt x="531" y="1428"/>
                  <a:pt x="530" y="1425"/>
                  <a:pt x="530" y="1424"/>
                </a:cubicBezTo>
                <a:cubicBezTo>
                  <a:pt x="529" y="1423"/>
                  <a:pt x="528" y="1421"/>
                  <a:pt x="528" y="1420"/>
                </a:cubicBezTo>
                <a:cubicBezTo>
                  <a:pt x="528" y="1417"/>
                  <a:pt x="523" y="1412"/>
                  <a:pt x="523" y="1415"/>
                </a:cubicBezTo>
                <a:cubicBezTo>
                  <a:pt x="523" y="1416"/>
                  <a:pt x="523" y="1416"/>
                  <a:pt x="523" y="1416"/>
                </a:cubicBezTo>
                <a:cubicBezTo>
                  <a:pt x="520" y="1414"/>
                  <a:pt x="522" y="1412"/>
                  <a:pt x="525" y="1412"/>
                </a:cubicBezTo>
                <a:cubicBezTo>
                  <a:pt x="531" y="1411"/>
                  <a:pt x="544" y="1396"/>
                  <a:pt x="545" y="1387"/>
                </a:cubicBezTo>
                <a:cubicBezTo>
                  <a:pt x="547" y="1380"/>
                  <a:pt x="550" y="1371"/>
                  <a:pt x="553" y="1365"/>
                </a:cubicBezTo>
                <a:cubicBezTo>
                  <a:pt x="561" y="1351"/>
                  <a:pt x="563" y="1346"/>
                  <a:pt x="565" y="1334"/>
                </a:cubicBezTo>
                <a:cubicBezTo>
                  <a:pt x="566" y="1322"/>
                  <a:pt x="566" y="1312"/>
                  <a:pt x="564" y="1307"/>
                </a:cubicBezTo>
                <a:cubicBezTo>
                  <a:pt x="563" y="1305"/>
                  <a:pt x="563" y="1302"/>
                  <a:pt x="564" y="1302"/>
                </a:cubicBezTo>
                <a:cubicBezTo>
                  <a:pt x="564" y="1303"/>
                  <a:pt x="565" y="1302"/>
                  <a:pt x="566" y="1302"/>
                </a:cubicBezTo>
                <a:cubicBezTo>
                  <a:pt x="567" y="1302"/>
                  <a:pt x="567" y="1302"/>
                  <a:pt x="566" y="1301"/>
                </a:cubicBezTo>
                <a:cubicBezTo>
                  <a:pt x="565" y="1301"/>
                  <a:pt x="565" y="1300"/>
                  <a:pt x="567" y="1297"/>
                </a:cubicBezTo>
                <a:cubicBezTo>
                  <a:pt x="571" y="1290"/>
                  <a:pt x="573" y="1285"/>
                  <a:pt x="572" y="1278"/>
                </a:cubicBezTo>
                <a:cubicBezTo>
                  <a:pt x="571" y="1271"/>
                  <a:pt x="571" y="1270"/>
                  <a:pt x="569" y="1272"/>
                </a:cubicBezTo>
                <a:cubicBezTo>
                  <a:pt x="568" y="1273"/>
                  <a:pt x="568" y="1272"/>
                  <a:pt x="567" y="1264"/>
                </a:cubicBezTo>
                <a:cubicBezTo>
                  <a:pt x="566" y="1257"/>
                  <a:pt x="565" y="1257"/>
                  <a:pt x="563" y="1262"/>
                </a:cubicBezTo>
                <a:cubicBezTo>
                  <a:pt x="560" y="1269"/>
                  <a:pt x="561" y="1263"/>
                  <a:pt x="565" y="1251"/>
                </a:cubicBezTo>
                <a:cubicBezTo>
                  <a:pt x="571" y="1235"/>
                  <a:pt x="574" y="1231"/>
                  <a:pt x="579" y="1230"/>
                </a:cubicBezTo>
                <a:cubicBezTo>
                  <a:pt x="581" y="1230"/>
                  <a:pt x="584" y="1226"/>
                  <a:pt x="586" y="1222"/>
                </a:cubicBezTo>
                <a:cubicBezTo>
                  <a:pt x="587" y="1220"/>
                  <a:pt x="588" y="1218"/>
                  <a:pt x="589" y="1216"/>
                </a:cubicBezTo>
                <a:cubicBezTo>
                  <a:pt x="590" y="1215"/>
                  <a:pt x="591" y="1213"/>
                  <a:pt x="591" y="1213"/>
                </a:cubicBezTo>
                <a:cubicBezTo>
                  <a:pt x="590" y="1213"/>
                  <a:pt x="591" y="1211"/>
                  <a:pt x="593" y="1211"/>
                </a:cubicBezTo>
                <a:cubicBezTo>
                  <a:pt x="593" y="1210"/>
                  <a:pt x="595" y="1208"/>
                  <a:pt x="596" y="1206"/>
                </a:cubicBezTo>
                <a:cubicBezTo>
                  <a:pt x="597" y="1204"/>
                  <a:pt x="599" y="1202"/>
                  <a:pt x="601" y="1200"/>
                </a:cubicBezTo>
                <a:cubicBezTo>
                  <a:pt x="603" y="1197"/>
                  <a:pt x="603" y="1196"/>
                  <a:pt x="601" y="1198"/>
                </a:cubicBezTo>
                <a:cubicBezTo>
                  <a:pt x="600" y="1199"/>
                  <a:pt x="599" y="1199"/>
                  <a:pt x="599" y="1198"/>
                </a:cubicBezTo>
                <a:cubicBezTo>
                  <a:pt x="599" y="1197"/>
                  <a:pt x="602" y="1194"/>
                  <a:pt x="605" y="1192"/>
                </a:cubicBezTo>
                <a:cubicBezTo>
                  <a:pt x="606" y="1192"/>
                  <a:pt x="609" y="1189"/>
                  <a:pt x="612" y="1187"/>
                </a:cubicBezTo>
                <a:cubicBezTo>
                  <a:pt x="615" y="1185"/>
                  <a:pt x="618" y="1183"/>
                  <a:pt x="619" y="1182"/>
                </a:cubicBezTo>
                <a:cubicBezTo>
                  <a:pt x="622" y="1181"/>
                  <a:pt x="626" y="1177"/>
                  <a:pt x="627" y="1171"/>
                </a:cubicBezTo>
                <a:cubicBezTo>
                  <a:pt x="629" y="1165"/>
                  <a:pt x="630" y="1164"/>
                  <a:pt x="635" y="1157"/>
                </a:cubicBezTo>
                <a:cubicBezTo>
                  <a:pt x="637" y="1154"/>
                  <a:pt x="640" y="1149"/>
                  <a:pt x="641" y="1147"/>
                </a:cubicBezTo>
                <a:cubicBezTo>
                  <a:pt x="644" y="1144"/>
                  <a:pt x="649" y="1139"/>
                  <a:pt x="653" y="1139"/>
                </a:cubicBezTo>
                <a:cubicBezTo>
                  <a:pt x="656" y="1139"/>
                  <a:pt x="663" y="1134"/>
                  <a:pt x="665" y="1130"/>
                </a:cubicBezTo>
                <a:cubicBezTo>
                  <a:pt x="669" y="1125"/>
                  <a:pt x="675" y="1115"/>
                  <a:pt x="676" y="1114"/>
                </a:cubicBezTo>
                <a:cubicBezTo>
                  <a:pt x="677" y="1113"/>
                  <a:pt x="679" y="1112"/>
                  <a:pt x="680" y="1111"/>
                </a:cubicBezTo>
                <a:cubicBezTo>
                  <a:pt x="682" y="1109"/>
                  <a:pt x="683" y="1108"/>
                  <a:pt x="689" y="1108"/>
                </a:cubicBezTo>
                <a:cubicBezTo>
                  <a:pt x="701" y="1108"/>
                  <a:pt x="711" y="1106"/>
                  <a:pt x="714" y="1103"/>
                </a:cubicBezTo>
                <a:cubicBezTo>
                  <a:pt x="719" y="1099"/>
                  <a:pt x="721" y="1097"/>
                  <a:pt x="727" y="1095"/>
                </a:cubicBezTo>
                <a:cubicBezTo>
                  <a:pt x="734" y="1092"/>
                  <a:pt x="735" y="1091"/>
                  <a:pt x="748" y="1079"/>
                </a:cubicBezTo>
                <a:cubicBezTo>
                  <a:pt x="759" y="1067"/>
                  <a:pt x="761" y="1063"/>
                  <a:pt x="759" y="1057"/>
                </a:cubicBezTo>
                <a:cubicBezTo>
                  <a:pt x="758" y="1054"/>
                  <a:pt x="758" y="1053"/>
                  <a:pt x="759" y="1052"/>
                </a:cubicBezTo>
                <a:cubicBezTo>
                  <a:pt x="759" y="1050"/>
                  <a:pt x="761" y="1047"/>
                  <a:pt x="761" y="1043"/>
                </a:cubicBezTo>
                <a:cubicBezTo>
                  <a:pt x="764" y="1034"/>
                  <a:pt x="767" y="1032"/>
                  <a:pt x="774" y="1026"/>
                </a:cubicBezTo>
                <a:cubicBezTo>
                  <a:pt x="778" y="1021"/>
                  <a:pt x="779" y="1020"/>
                  <a:pt x="781" y="1015"/>
                </a:cubicBezTo>
                <a:cubicBezTo>
                  <a:pt x="783" y="1011"/>
                  <a:pt x="783" y="1010"/>
                  <a:pt x="788" y="1007"/>
                </a:cubicBezTo>
                <a:cubicBezTo>
                  <a:pt x="790" y="1005"/>
                  <a:pt x="794" y="1003"/>
                  <a:pt x="795" y="1002"/>
                </a:cubicBezTo>
                <a:cubicBezTo>
                  <a:pt x="800" y="997"/>
                  <a:pt x="804" y="995"/>
                  <a:pt x="812" y="994"/>
                </a:cubicBezTo>
                <a:cubicBezTo>
                  <a:pt x="820" y="991"/>
                  <a:pt x="828" y="988"/>
                  <a:pt x="833" y="987"/>
                </a:cubicBezTo>
                <a:cubicBezTo>
                  <a:pt x="838" y="985"/>
                  <a:pt x="848" y="973"/>
                  <a:pt x="859" y="957"/>
                </a:cubicBezTo>
                <a:cubicBezTo>
                  <a:pt x="866" y="946"/>
                  <a:pt x="867" y="946"/>
                  <a:pt x="869" y="946"/>
                </a:cubicBezTo>
                <a:cubicBezTo>
                  <a:pt x="871" y="946"/>
                  <a:pt x="874" y="945"/>
                  <a:pt x="874" y="945"/>
                </a:cubicBezTo>
                <a:cubicBezTo>
                  <a:pt x="877" y="944"/>
                  <a:pt x="877" y="944"/>
                  <a:pt x="878" y="944"/>
                </a:cubicBezTo>
                <a:cubicBezTo>
                  <a:pt x="879" y="945"/>
                  <a:pt x="879" y="945"/>
                  <a:pt x="878" y="946"/>
                </a:cubicBezTo>
                <a:cubicBezTo>
                  <a:pt x="877" y="946"/>
                  <a:pt x="877" y="951"/>
                  <a:pt x="879" y="955"/>
                </a:cubicBezTo>
                <a:cubicBezTo>
                  <a:pt x="882" y="963"/>
                  <a:pt x="887" y="965"/>
                  <a:pt x="898" y="964"/>
                </a:cubicBezTo>
                <a:cubicBezTo>
                  <a:pt x="902" y="964"/>
                  <a:pt x="903" y="964"/>
                  <a:pt x="905" y="965"/>
                </a:cubicBezTo>
                <a:cubicBezTo>
                  <a:pt x="907" y="967"/>
                  <a:pt x="912" y="967"/>
                  <a:pt x="915" y="965"/>
                </a:cubicBezTo>
                <a:cubicBezTo>
                  <a:pt x="917" y="964"/>
                  <a:pt x="918" y="964"/>
                  <a:pt x="918" y="964"/>
                </a:cubicBezTo>
                <a:cubicBezTo>
                  <a:pt x="917" y="969"/>
                  <a:pt x="918" y="970"/>
                  <a:pt x="921" y="971"/>
                </a:cubicBezTo>
                <a:cubicBezTo>
                  <a:pt x="934" y="975"/>
                  <a:pt x="937" y="975"/>
                  <a:pt x="944" y="971"/>
                </a:cubicBezTo>
                <a:cubicBezTo>
                  <a:pt x="946" y="970"/>
                  <a:pt x="946" y="970"/>
                  <a:pt x="946" y="970"/>
                </a:cubicBezTo>
                <a:cubicBezTo>
                  <a:pt x="947" y="970"/>
                  <a:pt x="949" y="968"/>
                  <a:pt x="950" y="967"/>
                </a:cubicBezTo>
                <a:cubicBezTo>
                  <a:pt x="957" y="962"/>
                  <a:pt x="967" y="959"/>
                  <a:pt x="973" y="961"/>
                </a:cubicBezTo>
                <a:cubicBezTo>
                  <a:pt x="975" y="962"/>
                  <a:pt x="976" y="962"/>
                  <a:pt x="978" y="958"/>
                </a:cubicBezTo>
                <a:cubicBezTo>
                  <a:pt x="983" y="955"/>
                  <a:pt x="984" y="954"/>
                  <a:pt x="995" y="951"/>
                </a:cubicBezTo>
                <a:cubicBezTo>
                  <a:pt x="1000" y="948"/>
                  <a:pt x="1022" y="948"/>
                  <a:pt x="1027" y="949"/>
                </a:cubicBezTo>
                <a:cubicBezTo>
                  <a:pt x="1029" y="949"/>
                  <a:pt x="1030" y="949"/>
                  <a:pt x="1033" y="948"/>
                </a:cubicBezTo>
                <a:cubicBezTo>
                  <a:pt x="1037" y="946"/>
                  <a:pt x="1037" y="946"/>
                  <a:pt x="1043" y="946"/>
                </a:cubicBezTo>
                <a:cubicBezTo>
                  <a:pt x="1046" y="947"/>
                  <a:pt x="1050" y="947"/>
                  <a:pt x="1051" y="946"/>
                </a:cubicBezTo>
                <a:cubicBezTo>
                  <a:pt x="1054" y="946"/>
                  <a:pt x="1056" y="946"/>
                  <a:pt x="1064" y="946"/>
                </a:cubicBezTo>
                <a:cubicBezTo>
                  <a:pt x="1074" y="948"/>
                  <a:pt x="1074" y="948"/>
                  <a:pt x="1074" y="948"/>
                </a:cubicBezTo>
                <a:cubicBezTo>
                  <a:pt x="1078" y="951"/>
                  <a:pt x="1078" y="951"/>
                  <a:pt x="1078" y="951"/>
                </a:cubicBezTo>
                <a:cubicBezTo>
                  <a:pt x="1081" y="955"/>
                  <a:pt x="1083" y="955"/>
                  <a:pt x="1088" y="953"/>
                </a:cubicBezTo>
                <a:cubicBezTo>
                  <a:pt x="1089" y="952"/>
                  <a:pt x="1091" y="951"/>
                  <a:pt x="1092" y="951"/>
                </a:cubicBezTo>
                <a:cubicBezTo>
                  <a:pt x="1095" y="951"/>
                  <a:pt x="1101" y="950"/>
                  <a:pt x="1102" y="948"/>
                </a:cubicBezTo>
                <a:cubicBezTo>
                  <a:pt x="1104" y="947"/>
                  <a:pt x="1107" y="946"/>
                  <a:pt x="1107" y="947"/>
                </a:cubicBezTo>
                <a:cubicBezTo>
                  <a:pt x="1107" y="948"/>
                  <a:pt x="1109" y="948"/>
                  <a:pt x="1111" y="949"/>
                </a:cubicBezTo>
                <a:cubicBezTo>
                  <a:pt x="1115" y="951"/>
                  <a:pt x="1121" y="951"/>
                  <a:pt x="1121" y="949"/>
                </a:cubicBezTo>
                <a:cubicBezTo>
                  <a:pt x="1121" y="948"/>
                  <a:pt x="1121" y="948"/>
                  <a:pt x="1123" y="948"/>
                </a:cubicBezTo>
                <a:cubicBezTo>
                  <a:pt x="1126" y="948"/>
                  <a:pt x="1130" y="951"/>
                  <a:pt x="1130" y="952"/>
                </a:cubicBezTo>
                <a:cubicBezTo>
                  <a:pt x="1130" y="955"/>
                  <a:pt x="1149" y="954"/>
                  <a:pt x="1155" y="951"/>
                </a:cubicBezTo>
                <a:cubicBezTo>
                  <a:pt x="1163" y="946"/>
                  <a:pt x="1173" y="945"/>
                  <a:pt x="1172" y="948"/>
                </a:cubicBezTo>
                <a:cubicBezTo>
                  <a:pt x="1172" y="951"/>
                  <a:pt x="1172" y="951"/>
                  <a:pt x="1173" y="950"/>
                </a:cubicBezTo>
                <a:cubicBezTo>
                  <a:pt x="1174" y="948"/>
                  <a:pt x="1177" y="948"/>
                  <a:pt x="1179" y="949"/>
                </a:cubicBezTo>
                <a:cubicBezTo>
                  <a:pt x="1179" y="949"/>
                  <a:pt x="1180" y="953"/>
                  <a:pt x="1180" y="959"/>
                </a:cubicBezTo>
                <a:cubicBezTo>
                  <a:pt x="1181" y="961"/>
                  <a:pt x="1183" y="962"/>
                  <a:pt x="1185" y="959"/>
                </a:cubicBezTo>
                <a:cubicBezTo>
                  <a:pt x="1185" y="959"/>
                  <a:pt x="1187" y="958"/>
                  <a:pt x="1187" y="958"/>
                </a:cubicBezTo>
                <a:cubicBezTo>
                  <a:pt x="1189" y="957"/>
                  <a:pt x="1191" y="956"/>
                  <a:pt x="1192" y="956"/>
                </a:cubicBezTo>
                <a:cubicBezTo>
                  <a:pt x="1196" y="953"/>
                  <a:pt x="1199" y="957"/>
                  <a:pt x="1195" y="960"/>
                </a:cubicBezTo>
                <a:cubicBezTo>
                  <a:pt x="1194" y="961"/>
                  <a:pt x="1193" y="963"/>
                  <a:pt x="1192" y="964"/>
                </a:cubicBezTo>
                <a:cubicBezTo>
                  <a:pt x="1191" y="965"/>
                  <a:pt x="1188" y="968"/>
                  <a:pt x="1186" y="969"/>
                </a:cubicBezTo>
                <a:cubicBezTo>
                  <a:pt x="1180" y="973"/>
                  <a:pt x="1180" y="980"/>
                  <a:pt x="1187" y="986"/>
                </a:cubicBezTo>
                <a:cubicBezTo>
                  <a:pt x="1190" y="988"/>
                  <a:pt x="1190" y="988"/>
                  <a:pt x="1190" y="988"/>
                </a:cubicBezTo>
                <a:cubicBezTo>
                  <a:pt x="1190" y="994"/>
                  <a:pt x="1190" y="994"/>
                  <a:pt x="1190" y="994"/>
                </a:cubicBezTo>
                <a:cubicBezTo>
                  <a:pt x="1191" y="999"/>
                  <a:pt x="1190" y="999"/>
                  <a:pt x="1190" y="1001"/>
                </a:cubicBezTo>
                <a:cubicBezTo>
                  <a:pt x="1188" y="1002"/>
                  <a:pt x="1187" y="1004"/>
                  <a:pt x="1185" y="1006"/>
                </a:cubicBezTo>
                <a:cubicBezTo>
                  <a:pt x="1182" y="1010"/>
                  <a:pt x="1178" y="1014"/>
                  <a:pt x="1173" y="1017"/>
                </a:cubicBezTo>
                <a:cubicBezTo>
                  <a:pt x="1166" y="1021"/>
                  <a:pt x="1164" y="1023"/>
                  <a:pt x="1167" y="1030"/>
                </a:cubicBezTo>
                <a:cubicBezTo>
                  <a:pt x="1169" y="1034"/>
                  <a:pt x="1171" y="1035"/>
                  <a:pt x="1175" y="1035"/>
                </a:cubicBezTo>
                <a:cubicBezTo>
                  <a:pt x="1178" y="1035"/>
                  <a:pt x="1178" y="1035"/>
                  <a:pt x="1178" y="1037"/>
                </a:cubicBezTo>
                <a:cubicBezTo>
                  <a:pt x="1177" y="1040"/>
                  <a:pt x="1180" y="1040"/>
                  <a:pt x="1182" y="1038"/>
                </a:cubicBezTo>
                <a:cubicBezTo>
                  <a:pt x="1183" y="1037"/>
                  <a:pt x="1185" y="1038"/>
                  <a:pt x="1185" y="1041"/>
                </a:cubicBezTo>
                <a:cubicBezTo>
                  <a:pt x="1186" y="1042"/>
                  <a:pt x="1187" y="1044"/>
                  <a:pt x="1187" y="1045"/>
                </a:cubicBezTo>
                <a:cubicBezTo>
                  <a:pt x="1187" y="1045"/>
                  <a:pt x="1188" y="1046"/>
                  <a:pt x="1187" y="1047"/>
                </a:cubicBezTo>
                <a:cubicBezTo>
                  <a:pt x="1187" y="1047"/>
                  <a:pt x="1189" y="1048"/>
                  <a:pt x="1190" y="1047"/>
                </a:cubicBezTo>
                <a:cubicBezTo>
                  <a:pt x="1190" y="1047"/>
                  <a:pt x="1192" y="1048"/>
                  <a:pt x="1193" y="1049"/>
                </a:cubicBezTo>
                <a:cubicBezTo>
                  <a:pt x="1196" y="1050"/>
                  <a:pt x="1197" y="1051"/>
                  <a:pt x="1198" y="1051"/>
                </a:cubicBezTo>
                <a:cubicBezTo>
                  <a:pt x="1198" y="1051"/>
                  <a:pt x="1201" y="1053"/>
                  <a:pt x="1204" y="1055"/>
                </a:cubicBezTo>
                <a:cubicBezTo>
                  <a:pt x="1209" y="1058"/>
                  <a:pt x="1216" y="1061"/>
                  <a:pt x="1221" y="1059"/>
                </a:cubicBezTo>
                <a:cubicBezTo>
                  <a:pt x="1228" y="1058"/>
                  <a:pt x="1228" y="1058"/>
                  <a:pt x="1233" y="1059"/>
                </a:cubicBezTo>
                <a:cubicBezTo>
                  <a:pt x="1235" y="1061"/>
                  <a:pt x="1238" y="1061"/>
                  <a:pt x="1238" y="1061"/>
                </a:cubicBezTo>
                <a:cubicBezTo>
                  <a:pt x="1241" y="1061"/>
                  <a:pt x="1248" y="1064"/>
                  <a:pt x="1251" y="1066"/>
                </a:cubicBezTo>
                <a:cubicBezTo>
                  <a:pt x="1252" y="1068"/>
                  <a:pt x="1255" y="1069"/>
                  <a:pt x="1256" y="1070"/>
                </a:cubicBezTo>
                <a:cubicBezTo>
                  <a:pt x="1268" y="1072"/>
                  <a:pt x="1271" y="1074"/>
                  <a:pt x="1271" y="1081"/>
                </a:cubicBezTo>
                <a:cubicBezTo>
                  <a:pt x="1273" y="1096"/>
                  <a:pt x="1279" y="1101"/>
                  <a:pt x="1295" y="1103"/>
                </a:cubicBezTo>
                <a:cubicBezTo>
                  <a:pt x="1304" y="1104"/>
                  <a:pt x="1317" y="1109"/>
                  <a:pt x="1324" y="1113"/>
                </a:cubicBezTo>
                <a:cubicBezTo>
                  <a:pt x="1326" y="1114"/>
                  <a:pt x="1328" y="1114"/>
                  <a:pt x="1328" y="1114"/>
                </a:cubicBezTo>
                <a:cubicBezTo>
                  <a:pt x="1329" y="1114"/>
                  <a:pt x="1332" y="1117"/>
                  <a:pt x="1335" y="1120"/>
                </a:cubicBezTo>
                <a:cubicBezTo>
                  <a:pt x="1347" y="1130"/>
                  <a:pt x="1355" y="1131"/>
                  <a:pt x="1366" y="1120"/>
                </a:cubicBezTo>
                <a:cubicBezTo>
                  <a:pt x="1373" y="1112"/>
                  <a:pt x="1375" y="1108"/>
                  <a:pt x="1371" y="1101"/>
                </a:cubicBezTo>
                <a:cubicBezTo>
                  <a:pt x="1367" y="1095"/>
                  <a:pt x="1370" y="1084"/>
                  <a:pt x="1375" y="1079"/>
                </a:cubicBezTo>
                <a:cubicBezTo>
                  <a:pt x="1383" y="1072"/>
                  <a:pt x="1393" y="1067"/>
                  <a:pt x="1398" y="1067"/>
                </a:cubicBezTo>
                <a:cubicBezTo>
                  <a:pt x="1400" y="1067"/>
                  <a:pt x="1402" y="1066"/>
                  <a:pt x="1404" y="1066"/>
                </a:cubicBezTo>
                <a:cubicBezTo>
                  <a:pt x="1407" y="1063"/>
                  <a:pt x="1417" y="1063"/>
                  <a:pt x="1423" y="1066"/>
                </a:cubicBezTo>
                <a:cubicBezTo>
                  <a:pt x="1426" y="1067"/>
                  <a:pt x="1429" y="1068"/>
                  <a:pt x="1431" y="1069"/>
                </a:cubicBezTo>
                <a:cubicBezTo>
                  <a:pt x="1437" y="1070"/>
                  <a:pt x="1438" y="1071"/>
                  <a:pt x="1438" y="1075"/>
                </a:cubicBezTo>
                <a:cubicBezTo>
                  <a:pt x="1438" y="1080"/>
                  <a:pt x="1440" y="1082"/>
                  <a:pt x="1447" y="1082"/>
                </a:cubicBezTo>
                <a:cubicBezTo>
                  <a:pt x="1452" y="1083"/>
                  <a:pt x="1454" y="1083"/>
                  <a:pt x="1456" y="1085"/>
                </a:cubicBezTo>
                <a:cubicBezTo>
                  <a:pt x="1459" y="1087"/>
                  <a:pt x="1460" y="1087"/>
                  <a:pt x="1467" y="1087"/>
                </a:cubicBezTo>
                <a:cubicBezTo>
                  <a:pt x="1477" y="1087"/>
                  <a:pt x="1478" y="1088"/>
                  <a:pt x="1481" y="1094"/>
                </a:cubicBezTo>
                <a:cubicBezTo>
                  <a:pt x="1484" y="1098"/>
                  <a:pt x="1485" y="1100"/>
                  <a:pt x="1489" y="1098"/>
                </a:cubicBezTo>
                <a:cubicBezTo>
                  <a:pt x="1494" y="1096"/>
                  <a:pt x="1498" y="1096"/>
                  <a:pt x="1506" y="1098"/>
                </a:cubicBezTo>
                <a:cubicBezTo>
                  <a:pt x="1511" y="1098"/>
                  <a:pt x="1516" y="1099"/>
                  <a:pt x="1519" y="1100"/>
                </a:cubicBezTo>
                <a:cubicBezTo>
                  <a:pt x="1525" y="1101"/>
                  <a:pt x="1528" y="1102"/>
                  <a:pt x="1532" y="1104"/>
                </a:cubicBezTo>
                <a:cubicBezTo>
                  <a:pt x="1535" y="1106"/>
                  <a:pt x="1536" y="1106"/>
                  <a:pt x="1538" y="1106"/>
                </a:cubicBezTo>
                <a:cubicBezTo>
                  <a:pt x="1540" y="1106"/>
                  <a:pt x="1541" y="1106"/>
                  <a:pt x="1541" y="1107"/>
                </a:cubicBezTo>
                <a:cubicBezTo>
                  <a:pt x="1543" y="1108"/>
                  <a:pt x="1544" y="1109"/>
                  <a:pt x="1549" y="1109"/>
                </a:cubicBezTo>
                <a:cubicBezTo>
                  <a:pt x="1555" y="1109"/>
                  <a:pt x="1557" y="1110"/>
                  <a:pt x="1562" y="1112"/>
                </a:cubicBezTo>
                <a:cubicBezTo>
                  <a:pt x="1570" y="1115"/>
                  <a:pt x="1572" y="1114"/>
                  <a:pt x="1581" y="1107"/>
                </a:cubicBezTo>
                <a:cubicBezTo>
                  <a:pt x="1586" y="1104"/>
                  <a:pt x="1587" y="1104"/>
                  <a:pt x="1589" y="1104"/>
                </a:cubicBezTo>
                <a:cubicBezTo>
                  <a:pt x="1591" y="1104"/>
                  <a:pt x="1592" y="1103"/>
                  <a:pt x="1593" y="1101"/>
                </a:cubicBezTo>
                <a:cubicBezTo>
                  <a:pt x="1594" y="1100"/>
                  <a:pt x="1596" y="1098"/>
                  <a:pt x="1597" y="1098"/>
                </a:cubicBezTo>
                <a:cubicBezTo>
                  <a:pt x="1597" y="1098"/>
                  <a:pt x="1600" y="1097"/>
                  <a:pt x="1602" y="1096"/>
                </a:cubicBezTo>
                <a:cubicBezTo>
                  <a:pt x="1606" y="1095"/>
                  <a:pt x="1607" y="1096"/>
                  <a:pt x="1603" y="1098"/>
                </a:cubicBezTo>
                <a:cubicBezTo>
                  <a:pt x="1600" y="1099"/>
                  <a:pt x="1600" y="1100"/>
                  <a:pt x="1606" y="1098"/>
                </a:cubicBezTo>
                <a:cubicBezTo>
                  <a:pt x="1608" y="1098"/>
                  <a:pt x="1609" y="1097"/>
                  <a:pt x="1609" y="1096"/>
                </a:cubicBezTo>
                <a:cubicBezTo>
                  <a:pt x="1609" y="1093"/>
                  <a:pt x="1611" y="1093"/>
                  <a:pt x="1616" y="1096"/>
                </a:cubicBezTo>
                <a:cubicBezTo>
                  <a:pt x="1620" y="1097"/>
                  <a:pt x="1622" y="1097"/>
                  <a:pt x="1627" y="1095"/>
                </a:cubicBezTo>
                <a:cubicBezTo>
                  <a:pt x="1628" y="1095"/>
                  <a:pt x="1632" y="1098"/>
                  <a:pt x="1632" y="1099"/>
                </a:cubicBezTo>
                <a:cubicBezTo>
                  <a:pt x="1632" y="1100"/>
                  <a:pt x="1632" y="1099"/>
                  <a:pt x="1630" y="1098"/>
                </a:cubicBezTo>
                <a:cubicBezTo>
                  <a:pt x="1629" y="1098"/>
                  <a:pt x="1628" y="1097"/>
                  <a:pt x="1628" y="1097"/>
                </a:cubicBezTo>
                <a:cubicBezTo>
                  <a:pt x="1628" y="1097"/>
                  <a:pt x="1627" y="1098"/>
                  <a:pt x="1627" y="1099"/>
                </a:cubicBezTo>
                <a:cubicBezTo>
                  <a:pt x="1626" y="1101"/>
                  <a:pt x="1627" y="1102"/>
                  <a:pt x="1629" y="1102"/>
                </a:cubicBezTo>
                <a:cubicBezTo>
                  <a:pt x="1630" y="1102"/>
                  <a:pt x="1631" y="1103"/>
                  <a:pt x="1632" y="1104"/>
                </a:cubicBezTo>
                <a:cubicBezTo>
                  <a:pt x="1634" y="1106"/>
                  <a:pt x="1637" y="1105"/>
                  <a:pt x="1635" y="1102"/>
                </a:cubicBezTo>
                <a:cubicBezTo>
                  <a:pt x="1635" y="1101"/>
                  <a:pt x="1637" y="1100"/>
                  <a:pt x="1638" y="1101"/>
                </a:cubicBezTo>
                <a:cubicBezTo>
                  <a:pt x="1638" y="1101"/>
                  <a:pt x="1640" y="1103"/>
                  <a:pt x="1641" y="1104"/>
                </a:cubicBezTo>
                <a:cubicBezTo>
                  <a:pt x="1644" y="1106"/>
                  <a:pt x="1644" y="1106"/>
                  <a:pt x="1644" y="1106"/>
                </a:cubicBezTo>
                <a:cubicBezTo>
                  <a:pt x="1648" y="1104"/>
                  <a:pt x="1648" y="1104"/>
                  <a:pt x="1648" y="1104"/>
                </a:cubicBezTo>
                <a:cubicBezTo>
                  <a:pt x="1655" y="1103"/>
                  <a:pt x="1656" y="1103"/>
                  <a:pt x="1656" y="1104"/>
                </a:cubicBezTo>
                <a:cubicBezTo>
                  <a:pt x="1656" y="1104"/>
                  <a:pt x="1656" y="1104"/>
                  <a:pt x="1658" y="1104"/>
                </a:cubicBezTo>
                <a:cubicBezTo>
                  <a:pt x="1659" y="1104"/>
                  <a:pt x="1662" y="1104"/>
                  <a:pt x="1665" y="1103"/>
                </a:cubicBezTo>
                <a:cubicBezTo>
                  <a:pt x="1678" y="1101"/>
                  <a:pt x="1686" y="1091"/>
                  <a:pt x="1689" y="1070"/>
                </a:cubicBezTo>
                <a:cubicBezTo>
                  <a:pt x="1691" y="1060"/>
                  <a:pt x="1695" y="1044"/>
                  <a:pt x="1699" y="1032"/>
                </a:cubicBezTo>
                <a:cubicBezTo>
                  <a:pt x="1699" y="1031"/>
                  <a:pt x="1700" y="1028"/>
                  <a:pt x="1700" y="1026"/>
                </a:cubicBezTo>
                <a:cubicBezTo>
                  <a:pt x="1700" y="1024"/>
                  <a:pt x="1701" y="1023"/>
                  <a:pt x="1702" y="1021"/>
                </a:cubicBezTo>
                <a:cubicBezTo>
                  <a:pt x="1704" y="1019"/>
                  <a:pt x="1705" y="1017"/>
                  <a:pt x="1705" y="1016"/>
                </a:cubicBezTo>
                <a:cubicBezTo>
                  <a:pt x="1706" y="1016"/>
                  <a:pt x="1706" y="1014"/>
                  <a:pt x="1705" y="1012"/>
                </a:cubicBezTo>
                <a:cubicBezTo>
                  <a:pt x="1704" y="1010"/>
                  <a:pt x="1703" y="1005"/>
                  <a:pt x="1703" y="1002"/>
                </a:cubicBezTo>
                <a:cubicBezTo>
                  <a:pt x="1702" y="997"/>
                  <a:pt x="1702" y="996"/>
                  <a:pt x="1701" y="994"/>
                </a:cubicBezTo>
                <a:cubicBezTo>
                  <a:pt x="1699" y="991"/>
                  <a:pt x="1698" y="988"/>
                  <a:pt x="1700" y="983"/>
                </a:cubicBezTo>
                <a:cubicBezTo>
                  <a:pt x="1701" y="981"/>
                  <a:pt x="1701" y="980"/>
                  <a:pt x="1699" y="978"/>
                </a:cubicBezTo>
                <a:cubicBezTo>
                  <a:pt x="1697" y="974"/>
                  <a:pt x="1697" y="974"/>
                  <a:pt x="1701" y="969"/>
                </a:cubicBezTo>
                <a:cubicBezTo>
                  <a:pt x="1705" y="964"/>
                  <a:pt x="1705" y="964"/>
                  <a:pt x="1702" y="961"/>
                </a:cubicBezTo>
                <a:cubicBezTo>
                  <a:pt x="1700" y="959"/>
                  <a:pt x="1700" y="959"/>
                  <a:pt x="1700" y="959"/>
                </a:cubicBezTo>
                <a:cubicBezTo>
                  <a:pt x="1698" y="962"/>
                  <a:pt x="1698" y="962"/>
                  <a:pt x="1698" y="962"/>
                </a:cubicBezTo>
                <a:cubicBezTo>
                  <a:pt x="1696" y="963"/>
                  <a:pt x="1694" y="964"/>
                  <a:pt x="1694" y="964"/>
                </a:cubicBezTo>
                <a:cubicBezTo>
                  <a:pt x="1694" y="964"/>
                  <a:pt x="1694" y="964"/>
                  <a:pt x="1693" y="965"/>
                </a:cubicBezTo>
                <a:cubicBezTo>
                  <a:pt x="1691" y="969"/>
                  <a:pt x="1686" y="969"/>
                  <a:pt x="1679" y="965"/>
                </a:cubicBezTo>
                <a:cubicBezTo>
                  <a:pt x="1674" y="962"/>
                  <a:pt x="1670" y="964"/>
                  <a:pt x="1664" y="972"/>
                </a:cubicBezTo>
                <a:cubicBezTo>
                  <a:pt x="1661" y="976"/>
                  <a:pt x="1655" y="980"/>
                  <a:pt x="1652" y="980"/>
                </a:cubicBezTo>
                <a:cubicBezTo>
                  <a:pt x="1650" y="980"/>
                  <a:pt x="1640" y="983"/>
                  <a:pt x="1638" y="983"/>
                </a:cubicBezTo>
                <a:cubicBezTo>
                  <a:pt x="1636" y="986"/>
                  <a:pt x="1629" y="982"/>
                  <a:pt x="1624" y="977"/>
                </a:cubicBezTo>
                <a:cubicBezTo>
                  <a:pt x="1622" y="974"/>
                  <a:pt x="1621" y="973"/>
                  <a:pt x="1617" y="972"/>
                </a:cubicBezTo>
                <a:cubicBezTo>
                  <a:pt x="1614" y="971"/>
                  <a:pt x="1611" y="970"/>
                  <a:pt x="1609" y="968"/>
                </a:cubicBezTo>
                <a:cubicBezTo>
                  <a:pt x="1607" y="967"/>
                  <a:pt x="1604" y="967"/>
                  <a:pt x="1599" y="966"/>
                </a:cubicBezTo>
                <a:cubicBezTo>
                  <a:pt x="1591" y="966"/>
                  <a:pt x="1592" y="965"/>
                  <a:pt x="1590" y="974"/>
                </a:cubicBezTo>
                <a:cubicBezTo>
                  <a:pt x="1590" y="980"/>
                  <a:pt x="1589" y="982"/>
                  <a:pt x="1587" y="980"/>
                </a:cubicBezTo>
                <a:cubicBezTo>
                  <a:pt x="1584" y="980"/>
                  <a:pt x="1584" y="980"/>
                  <a:pt x="1581" y="981"/>
                </a:cubicBezTo>
                <a:cubicBezTo>
                  <a:pt x="1577" y="983"/>
                  <a:pt x="1571" y="983"/>
                  <a:pt x="1567" y="981"/>
                </a:cubicBezTo>
                <a:cubicBezTo>
                  <a:pt x="1563" y="979"/>
                  <a:pt x="1563" y="979"/>
                  <a:pt x="1560" y="974"/>
                </a:cubicBezTo>
                <a:cubicBezTo>
                  <a:pt x="1560" y="971"/>
                  <a:pt x="1559" y="971"/>
                  <a:pt x="1557" y="972"/>
                </a:cubicBezTo>
                <a:cubicBezTo>
                  <a:pt x="1555" y="972"/>
                  <a:pt x="1554" y="972"/>
                  <a:pt x="1551" y="970"/>
                </a:cubicBezTo>
                <a:cubicBezTo>
                  <a:pt x="1547" y="968"/>
                  <a:pt x="1545" y="968"/>
                  <a:pt x="1543" y="971"/>
                </a:cubicBezTo>
                <a:cubicBezTo>
                  <a:pt x="1541" y="972"/>
                  <a:pt x="1540" y="973"/>
                  <a:pt x="1540" y="973"/>
                </a:cubicBezTo>
                <a:cubicBezTo>
                  <a:pt x="1539" y="973"/>
                  <a:pt x="1539" y="972"/>
                  <a:pt x="1539" y="971"/>
                </a:cubicBezTo>
                <a:cubicBezTo>
                  <a:pt x="1541" y="970"/>
                  <a:pt x="1536" y="970"/>
                  <a:pt x="1533" y="971"/>
                </a:cubicBezTo>
                <a:cubicBezTo>
                  <a:pt x="1531" y="972"/>
                  <a:pt x="1528" y="972"/>
                  <a:pt x="1528" y="971"/>
                </a:cubicBezTo>
                <a:cubicBezTo>
                  <a:pt x="1528" y="970"/>
                  <a:pt x="1532" y="969"/>
                  <a:pt x="1535" y="969"/>
                </a:cubicBezTo>
                <a:cubicBezTo>
                  <a:pt x="1536" y="969"/>
                  <a:pt x="1538" y="968"/>
                  <a:pt x="1540" y="967"/>
                </a:cubicBezTo>
                <a:cubicBezTo>
                  <a:pt x="1543" y="964"/>
                  <a:pt x="1543" y="964"/>
                  <a:pt x="1543" y="964"/>
                </a:cubicBezTo>
                <a:cubicBezTo>
                  <a:pt x="1534" y="964"/>
                  <a:pt x="1534" y="964"/>
                  <a:pt x="1534" y="964"/>
                </a:cubicBezTo>
                <a:cubicBezTo>
                  <a:pt x="1529" y="964"/>
                  <a:pt x="1525" y="964"/>
                  <a:pt x="1525" y="965"/>
                </a:cubicBezTo>
                <a:cubicBezTo>
                  <a:pt x="1524" y="965"/>
                  <a:pt x="1522" y="964"/>
                  <a:pt x="1522" y="963"/>
                </a:cubicBezTo>
                <a:cubicBezTo>
                  <a:pt x="1522" y="962"/>
                  <a:pt x="1524" y="962"/>
                  <a:pt x="1526" y="961"/>
                </a:cubicBezTo>
                <a:cubicBezTo>
                  <a:pt x="1530" y="961"/>
                  <a:pt x="1529" y="959"/>
                  <a:pt x="1525" y="956"/>
                </a:cubicBezTo>
                <a:cubicBezTo>
                  <a:pt x="1523" y="956"/>
                  <a:pt x="1522" y="955"/>
                  <a:pt x="1522" y="954"/>
                </a:cubicBezTo>
                <a:cubicBezTo>
                  <a:pt x="1522" y="954"/>
                  <a:pt x="1521" y="952"/>
                  <a:pt x="1520" y="951"/>
                </a:cubicBezTo>
                <a:cubicBezTo>
                  <a:pt x="1519" y="948"/>
                  <a:pt x="1519" y="947"/>
                  <a:pt x="1521" y="947"/>
                </a:cubicBezTo>
                <a:cubicBezTo>
                  <a:pt x="1522" y="947"/>
                  <a:pt x="1522" y="946"/>
                  <a:pt x="1522" y="944"/>
                </a:cubicBezTo>
                <a:cubicBezTo>
                  <a:pt x="1522" y="942"/>
                  <a:pt x="1518" y="939"/>
                  <a:pt x="1516" y="940"/>
                </a:cubicBezTo>
                <a:cubicBezTo>
                  <a:pt x="1513" y="938"/>
                  <a:pt x="1513" y="938"/>
                  <a:pt x="1513" y="938"/>
                </a:cubicBezTo>
                <a:cubicBezTo>
                  <a:pt x="1512" y="937"/>
                  <a:pt x="1510" y="936"/>
                  <a:pt x="1509" y="937"/>
                </a:cubicBezTo>
                <a:cubicBezTo>
                  <a:pt x="1508" y="937"/>
                  <a:pt x="1503" y="935"/>
                  <a:pt x="1503" y="934"/>
                </a:cubicBezTo>
                <a:cubicBezTo>
                  <a:pt x="1503" y="933"/>
                  <a:pt x="1504" y="932"/>
                  <a:pt x="1504" y="932"/>
                </a:cubicBezTo>
                <a:cubicBezTo>
                  <a:pt x="1505" y="932"/>
                  <a:pt x="1505" y="931"/>
                  <a:pt x="1504" y="929"/>
                </a:cubicBezTo>
                <a:cubicBezTo>
                  <a:pt x="1504" y="927"/>
                  <a:pt x="1504" y="926"/>
                  <a:pt x="1505" y="926"/>
                </a:cubicBezTo>
                <a:cubicBezTo>
                  <a:pt x="1506" y="925"/>
                  <a:pt x="1509" y="929"/>
                  <a:pt x="1509" y="929"/>
                </a:cubicBezTo>
                <a:cubicBezTo>
                  <a:pt x="1509" y="930"/>
                  <a:pt x="1509" y="931"/>
                  <a:pt x="1509" y="932"/>
                </a:cubicBezTo>
                <a:cubicBezTo>
                  <a:pt x="1510" y="932"/>
                  <a:pt x="1510" y="932"/>
                  <a:pt x="1510" y="932"/>
                </a:cubicBezTo>
                <a:cubicBezTo>
                  <a:pt x="1510" y="931"/>
                  <a:pt x="1511" y="931"/>
                  <a:pt x="1512" y="931"/>
                </a:cubicBezTo>
                <a:cubicBezTo>
                  <a:pt x="1513" y="932"/>
                  <a:pt x="1515" y="932"/>
                  <a:pt x="1517" y="931"/>
                </a:cubicBezTo>
                <a:cubicBezTo>
                  <a:pt x="1517" y="931"/>
                  <a:pt x="1518" y="930"/>
                  <a:pt x="1517" y="930"/>
                </a:cubicBezTo>
                <a:cubicBezTo>
                  <a:pt x="1516" y="930"/>
                  <a:pt x="1513" y="927"/>
                  <a:pt x="1512" y="925"/>
                </a:cubicBezTo>
                <a:cubicBezTo>
                  <a:pt x="1512" y="924"/>
                  <a:pt x="1512" y="924"/>
                  <a:pt x="1514" y="922"/>
                </a:cubicBezTo>
                <a:cubicBezTo>
                  <a:pt x="1517" y="920"/>
                  <a:pt x="1517" y="919"/>
                  <a:pt x="1514" y="919"/>
                </a:cubicBezTo>
                <a:cubicBezTo>
                  <a:pt x="1513" y="919"/>
                  <a:pt x="1513" y="918"/>
                  <a:pt x="1513" y="916"/>
                </a:cubicBezTo>
                <a:cubicBezTo>
                  <a:pt x="1513" y="915"/>
                  <a:pt x="1512" y="913"/>
                  <a:pt x="1512" y="912"/>
                </a:cubicBezTo>
                <a:cubicBezTo>
                  <a:pt x="1509" y="909"/>
                  <a:pt x="1509" y="909"/>
                  <a:pt x="1512" y="907"/>
                </a:cubicBezTo>
                <a:cubicBezTo>
                  <a:pt x="1515" y="903"/>
                  <a:pt x="1514" y="903"/>
                  <a:pt x="1506" y="905"/>
                </a:cubicBezTo>
                <a:cubicBezTo>
                  <a:pt x="1498" y="906"/>
                  <a:pt x="1497" y="906"/>
                  <a:pt x="1498" y="903"/>
                </a:cubicBezTo>
                <a:cubicBezTo>
                  <a:pt x="1498" y="903"/>
                  <a:pt x="1498" y="901"/>
                  <a:pt x="1499" y="900"/>
                </a:cubicBezTo>
                <a:cubicBezTo>
                  <a:pt x="1499" y="895"/>
                  <a:pt x="1499" y="895"/>
                  <a:pt x="1499" y="895"/>
                </a:cubicBezTo>
                <a:cubicBezTo>
                  <a:pt x="1499" y="894"/>
                  <a:pt x="1500" y="893"/>
                  <a:pt x="1500" y="893"/>
                </a:cubicBezTo>
                <a:cubicBezTo>
                  <a:pt x="1501" y="893"/>
                  <a:pt x="1503" y="891"/>
                  <a:pt x="1505" y="889"/>
                </a:cubicBezTo>
                <a:cubicBezTo>
                  <a:pt x="1509" y="884"/>
                  <a:pt x="1509" y="884"/>
                  <a:pt x="1513" y="884"/>
                </a:cubicBezTo>
                <a:cubicBezTo>
                  <a:pt x="1514" y="884"/>
                  <a:pt x="1516" y="884"/>
                  <a:pt x="1517" y="883"/>
                </a:cubicBezTo>
                <a:cubicBezTo>
                  <a:pt x="1517" y="881"/>
                  <a:pt x="1520" y="882"/>
                  <a:pt x="1522" y="884"/>
                </a:cubicBezTo>
                <a:cubicBezTo>
                  <a:pt x="1524" y="886"/>
                  <a:pt x="1530" y="886"/>
                  <a:pt x="1530" y="884"/>
                </a:cubicBezTo>
                <a:cubicBezTo>
                  <a:pt x="1530" y="883"/>
                  <a:pt x="1530" y="882"/>
                  <a:pt x="1530" y="882"/>
                </a:cubicBezTo>
                <a:cubicBezTo>
                  <a:pt x="1528" y="881"/>
                  <a:pt x="1529" y="881"/>
                  <a:pt x="1532" y="881"/>
                </a:cubicBezTo>
                <a:cubicBezTo>
                  <a:pt x="1534" y="881"/>
                  <a:pt x="1534" y="881"/>
                  <a:pt x="1534" y="882"/>
                </a:cubicBezTo>
                <a:cubicBezTo>
                  <a:pt x="1533" y="884"/>
                  <a:pt x="1534" y="884"/>
                  <a:pt x="1544" y="883"/>
                </a:cubicBezTo>
                <a:cubicBezTo>
                  <a:pt x="1555" y="883"/>
                  <a:pt x="1556" y="883"/>
                  <a:pt x="1552" y="881"/>
                </a:cubicBezTo>
                <a:cubicBezTo>
                  <a:pt x="1548" y="879"/>
                  <a:pt x="1551" y="877"/>
                  <a:pt x="1561" y="876"/>
                </a:cubicBezTo>
                <a:cubicBezTo>
                  <a:pt x="1567" y="875"/>
                  <a:pt x="1568" y="873"/>
                  <a:pt x="1563" y="873"/>
                </a:cubicBezTo>
                <a:cubicBezTo>
                  <a:pt x="1559" y="873"/>
                  <a:pt x="1554" y="870"/>
                  <a:pt x="1554" y="868"/>
                </a:cubicBezTo>
                <a:cubicBezTo>
                  <a:pt x="1554" y="863"/>
                  <a:pt x="1555" y="862"/>
                  <a:pt x="1563" y="864"/>
                </a:cubicBezTo>
                <a:cubicBezTo>
                  <a:pt x="1568" y="865"/>
                  <a:pt x="1572" y="865"/>
                  <a:pt x="1574" y="864"/>
                </a:cubicBezTo>
                <a:cubicBezTo>
                  <a:pt x="1576" y="863"/>
                  <a:pt x="1579" y="863"/>
                  <a:pt x="1583" y="865"/>
                </a:cubicBezTo>
                <a:cubicBezTo>
                  <a:pt x="1592" y="866"/>
                  <a:pt x="1596" y="865"/>
                  <a:pt x="1598" y="861"/>
                </a:cubicBezTo>
                <a:cubicBezTo>
                  <a:pt x="1599" y="860"/>
                  <a:pt x="1602" y="858"/>
                  <a:pt x="1605" y="856"/>
                </a:cubicBezTo>
                <a:cubicBezTo>
                  <a:pt x="1608" y="854"/>
                  <a:pt x="1611" y="852"/>
                  <a:pt x="1613" y="851"/>
                </a:cubicBezTo>
                <a:cubicBezTo>
                  <a:pt x="1614" y="849"/>
                  <a:pt x="1617" y="848"/>
                  <a:pt x="1620" y="847"/>
                </a:cubicBezTo>
                <a:cubicBezTo>
                  <a:pt x="1622" y="846"/>
                  <a:pt x="1626" y="844"/>
                  <a:pt x="1629" y="844"/>
                </a:cubicBezTo>
                <a:cubicBezTo>
                  <a:pt x="1633" y="841"/>
                  <a:pt x="1633" y="841"/>
                  <a:pt x="1633" y="841"/>
                </a:cubicBezTo>
                <a:cubicBezTo>
                  <a:pt x="1646" y="842"/>
                  <a:pt x="1646" y="842"/>
                  <a:pt x="1646" y="842"/>
                </a:cubicBezTo>
                <a:cubicBezTo>
                  <a:pt x="1657" y="842"/>
                  <a:pt x="1658" y="842"/>
                  <a:pt x="1661" y="841"/>
                </a:cubicBezTo>
                <a:cubicBezTo>
                  <a:pt x="1664" y="838"/>
                  <a:pt x="1667" y="838"/>
                  <a:pt x="1667" y="841"/>
                </a:cubicBezTo>
                <a:cubicBezTo>
                  <a:pt x="1665" y="845"/>
                  <a:pt x="1674" y="849"/>
                  <a:pt x="1679" y="847"/>
                </a:cubicBezTo>
                <a:cubicBezTo>
                  <a:pt x="1683" y="846"/>
                  <a:pt x="1684" y="846"/>
                  <a:pt x="1686" y="850"/>
                </a:cubicBezTo>
                <a:cubicBezTo>
                  <a:pt x="1687" y="852"/>
                  <a:pt x="1689" y="854"/>
                  <a:pt x="1691" y="854"/>
                </a:cubicBezTo>
                <a:cubicBezTo>
                  <a:pt x="1693" y="856"/>
                  <a:pt x="1693" y="856"/>
                  <a:pt x="1693" y="856"/>
                </a:cubicBezTo>
                <a:cubicBezTo>
                  <a:pt x="1696" y="854"/>
                  <a:pt x="1696" y="854"/>
                  <a:pt x="1696" y="854"/>
                </a:cubicBezTo>
                <a:cubicBezTo>
                  <a:pt x="1698" y="853"/>
                  <a:pt x="1702" y="853"/>
                  <a:pt x="1705" y="856"/>
                </a:cubicBezTo>
                <a:cubicBezTo>
                  <a:pt x="1705" y="857"/>
                  <a:pt x="1712" y="858"/>
                  <a:pt x="1715" y="858"/>
                </a:cubicBezTo>
                <a:cubicBezTo>
                  <a:pt x="1718" y="858"/>
                  <a:pt x="1720" y="859"/>
                  <a:pt x="1721" y="860"/>
                </a:cubicBezTo>
                <a:cubicBezTo>
                  <a:pt x="1723" y="861"/>
                  <a:pt x="1734" y="861"/>
                  <a:pt x="1737" y="859"/>
                </a:cubicBezTo>
                <a:cubicBezTo>
                  <a:pt x="1742" y="856"/>
                  <a:pt x="1749" y="855"/>
                  <a:pt x="1753" y="857"/>
                </a:cubicBezTo>
                <a:cubicBezTo>
                  <a:pt x="1759" y="858"/>
                  <a:pt x="1765" y="858"/>
                  <a:pt x="1769" y="854"/>
                </a:cubicBezTo>
                <a:cubicBezTo>
                  <a:pt x="1772" y="854"/>
                  <a:pt x="1774" y="852"/>
                  <a:pt x="1775" y="851"/>
                </a:cubicBezTo>
                <a:cubicBezTo>
                  <a:pt x="1786" y="844"/>
                  <a:pt x="1790" y="836"/>
                  <a:pt x="1787" y="830"/>
                </a:cubicBezTo>
                <a:cubicBezTo>
                  <a:pt x="1786" y="829"/>
                  <a:pt x="1784" y="825"/>
                  <a:pt x="1782" y="822"/>
                </a:cubicBezTo>
                <a:cubicBezTo>
                  <a:pt x="1779" y="815"/>
                  <a:pt x="1777" y="814"/>
                  <a:pt x="1774" y="814"/>
                </a:cubicBezTo>
                <a:cubicBezTo>
                  <a:pt x="1774" y="814"/>
                  <a:pt x="1772" y="813"/>
                  <a:pt x="1771" y="812"/>
                </a:cubicBezTo>
                <a:cubicBezTo>
                  <a:pt x="1767" y="809"/>
                  <a:pt x="1766" y="808"/>
                  <a:pt x="1762" y="808"/>
                </a:cubicBezTo>
                <a:cubicBezTo>
                  <a:pt x="1761" y="807"/>
                  <a:pt x="1757" y="806"/>
                  <a:pt x="1753" y="804"/>
                </a:cubicBezTo>
                <a:cubicBezTo>
                  <a:pt x="1750" y="802"/>
                  <a:pt x="1747" y="801"/>
                  <a:pt x="1746" y="800"/>
                </a:cubicBezTo>
                <a:cubicBezTo>
                  <a:pt x="1745" y="799"/>
                  <a:pt x="1742" y="797"/>
                  <a:pt x="1740" y="795"/>
                </a:cubicBezTo>
                <a:cubicBezTo>
                  <a:pt x="1734" y="790"/>
                  <a:pt x="1722" y="783"/>
                  <a:pt x="1721" y="783"/>
                </a:cubicBezTo>
                <a:cubicBezTo>
                  <a:pt x="1718" y="783"/>
                  <a:pt x="1712" y="781"/>
                  <a:pt x="1709" y="779"/>
                </a:cubicBezTo>
                <a:cubicBezTo>
                  <a:pt x="1706" y="777"/>
                  <a:pt x="1705" y="776"/>
                  <a:pt x="1703" y="777"/>
                </a:cubicBezTo>
                <a:cubicBezTo>
                  <a:pt x="1700" y="777"/>
                  <a:pt x="1697" y="776"/>
                  <a:pt x="1695" y="772"/>
                </a:cubicBezTo>
                <a:cubicBezTo>
                  <a:pt x="1694" y="771"/>
                  <a:pt x="1691" y="770"/>
                  <a:pt x="1689" y="769"/>
                </a:cubicBezTo>
                <a:cubicBezTo>
                  <a:pt x="1681" y="766"/>
                  <a:pt x="1681" y="766"/>
                  <a:pt x="1684" y="765"/>
                </a:cubicBezTo>
                <a:cubicBezTo>
                  <a:pt x="1687" y="763"/>
                  <a:pt x="1687" y="763"/>
                  <a:pt x="1687" y="763"/>
                </a:cubicBezTo>
                <a:cubicBezTo>
                  <a:pt x="1685" y="763"/>
                  <a:pt x="1685" y="763"/>
                  <a:pt x="1685" y="763"/>
                </a:cubicBezTo>
                <a:cubicBezTo>
                  <a:pt x="1683" y="762"/>
                  <a:pt x="1683" y="761"/>
                  <a:pt x="1683" y="761"/>
                </a:cubicBezTo>
                <a:cubicBezTo>
                  <a:pt x="1683" y="760"/>
                  <a:pt x="1685" y="760"/>
                  <a:pt x="1688" y="761"/>
                </a:cubicBezTo>
                <a:cubicBezTo>
                  <a:pt x="1691" y="763"/>
                  <a:pt x="1699" y="761"/>
                  <a:pt x="1699" y="759"/>
                </a:cubicBezTo>
                <a:cubicBezTo>
                  <a:pt x="1699" y="758"/>
                  <a:pt x="1699" y="758"/>
                  <a:pt x="1698" y="758"/>
                </a:cubicBezTo>
                <a:cubicBezTo>
                  <a:pt x="1697" y="758"/>
                  <a:pt x="1697" y="755"/>
                  <a:pt x="1699" y="753"/>
                </a:cubicBezTo>
                <a:cubicBezTo>
                  <a:pt x="1699" y="752"/>
                  <a:pt x="1700" y="750"/>
                  <a:pt x="1700" y="748"/>
                </a:cubicBezTo>
                <a:cubicBezTo>
                  <a:pt x="1701" y="745"/>
                  <a:pt x="1702" y="744"/>
                  <a:pt x="1703" y="745"/>
                </a:cubicBezTo>
                <a:cubicBezTo>
                  <a:pt x="1703" y="747"/>
                  <a:pt x="1705" y="746"/>
                  <a:pt x="1705" y="745"/>
                </a:cubicBezTo>
                <a:cubicBezTo>
                  <a:pt x="1705" y="744"/>
                  <a:pt x="1705" y="743"/>
                  <a:pt x="1707" y="743"/>
                </a:cubicBezTo>
                <a:cubicBezTo>
                  <a:pt x="1710" y="743"/>
                  <a:pt x="1710" y="743"/>
                  <a:pt x="1710" y="743"/>
                </a:cubicBezTo>
                <a:cubicBezTo>
                  <a:pt x="1706" y="740"/>
                  <a:pt x="1706" y="740"/>
                  <a:pt x="1706" y="740"/>
                </a:cubicBezTo>
                <a:cubicBezTo>
                  <a:pt x="1704" y="739"/>
                  <a:pt x="1702" y="737"/>
                  <a:pt x="1701" y="737"/>
                </a:cubicBezTo>
                <a:cubicBezTo>
                  <a:pt x="1699" y="737"/>
                  <a:pt x="1698" y="736"/>
                  <a:pt x="1697" y="735"/>
                </a:cubicBezTo>
                <a:cubicBezTo>
                  <a:pt x="1695" y="732"/>
                  <a:pt x="1695" y="731"/>
                  <a:pt x="1697" y="731"/>
                </a:cubicBezTo>
                <a:cubicBezTo>
                  <a:pt x="1698" y="732"/>
                  <a:pt x="1699" y="731"/>
                  <a:pt x="1700" y="731"/>
                </a:cubicBezTo>
                <a:cubicBezTo>
                  <a:pt x="1701" y="731"/>
                  <a:pt x="1703" y="730"/>
                  <a:pt x="1705" y="730"/>
                </a:cubicBezTo>
                <a:cubicBezTo>
                  <a:pt x="1707" y="730"/>
                  <a:pt x="1707" y="730"/>
                  <a:pt x="1707" y="728"/>
                </a:cubicBezTo>
                <a:cubicBezTo>
                  <a:pt x="1706" y="727"/>
                  <a:pt x="1715" y="721"/>
                  <a:pt x="1718" y="721"/>
                </a:cubicBezTo>
                <a:cubicBezTo>
                  <a:pt x="1719" y="721"/>
                  <a:pt x="1718" y="718"/>
                  <a:pt x="1717" y="718"/>
                </a:cubicBezTo>
                <a:cubicBezTo>
                  <a:pt x="1715" y="715"/>
                  <a:pt x="1714" y="716"/>
                  <a:pt x="1713" y="718"/>
                </a:cubicBezTo>
                <a:cubicBezTo>
                  <a:pt x="1713" y="718"/>
                  <a:pt x="1711" y="719"/>
                  <a:pt x="1709" y="720"/>
                </a:cubicBezTo>
                <a:cubicBezTo>
                  <a:pt x="1706" y="720"/>
                  <a:pt x="1706" y="720"/>
                  <a:pt x="1707" y="719"/>
                </a:cubicBezTo>
                <a:cubicBezTo>
                  <a:pt x="1708" y="717"/>
                  <a:pt x="1707" y="718"/>
                  <a:pt x="1704" y="720"/>
                </a:cubicBezTo>
                <a:cubicBezTo>
                  <a:pt x="1702" y="721"/>
                  <a:pt x="1700" y="721"/>
                  <a:pt x="1696" y="722"/>
                </a:cubicBezTo>
                <a:cubicBezTo>
                  <a:pt x="1691" y="722"/>
                  <a:pt x="1690" y="723"/>
                  <a:pt x="1689" y="724"/>
                </a:cubicBezTo>
                <a:cubicBezTo>
                  <a:pt x="1688" y="726"/>
                  <a:pt x="1686" y="726"/>
                  <a:pt x="1684" y="726"/>
                </a:cubicBezTo>
                <a:cubicBezTo>
                  <a:pt x="1683" y="727"/>
                  <a:pt x="1681" y="728"/>
                  <a:pt x="1681" y="729"/>
                </a:cubicBezTo>
                <a:cubicBezTo>
                  <a:pt x="1679" y="731"/>
                  <a:pt x="1678" y="731"/>
                  <a:pt x="1676" y="731"/>
                </a:cubicBezTo>
                <a:cubicBezTo>
                  <a:pt x="1675" y="731"/>
                  <a:pt x="1673" y="731"/>
                  <a:pt x="1672" y="732"/>
                </a:cubicBezTo>
                <a:cubicBezTo>
                  <a:pt x="1671" y="733"/>
                  <a:pt x="1668" y="734"/>
                  <a:pt x="1667" y="734"/>
                </a:cubicBezTo>
                <a:cubicBezTo>
                  <a:pt x="1663" y="734"/>
                  <a:pt x="1657" y="739"/>
                  <a:pt x="1655" y="742"/>
                </a:cubicBezTo>
                <a:cubicBezTo>
                  <a:pt x="1654" y="745"/>
                  <a:pt x="1651" y="747"/>
                  <a:pt x="1651" y="747"/>
                </a:cubicBezTo>
                <a:cubicBezTo>
                  <a:pt x="1650" y="747"/>
                  <a:pt x="1651" y="746"/>
                  <a:pt x="1652" y="745"/>
                </a:cubicBezTo>
                <a:cubicBezTo>
                  <a:pt x="1654" y="743"/>
                  <a:pt x="1654" y="742"/>
                  <a:pt x="1654" y="742"/>
                </a:cubicBezTo>
                <a:cubicBezTo>
                  <a:pt x="1654" y="739"/>
                  <a:pt x="1653" y="740"/>
                  <a:pt x="1651" y="742"/>
                </a:cubicBezTo>
                <a:cubicBezTo>
                  <a:pt x="1651" y="743"/>
                  <a:pt x="1650" y="744"/>
                  <a:pt x="1648" y="745"/>
                </a:cubicBezTo>
                <a:cubicBezTo>
                  <a:pt x="1646" y="746"/>
                  <a:pt x="1648" y="753"/>
                  <a:pt x="1656" y="761"/>
                </a:cubicBezTo>
                <a:cubicBezTo>
                  <a:pt x="1660" y="764"/>
                  <a:pt x="1662" y="765"/>
                  <a:pt x="1664" y="763"/>
                </a:cubicBezTo>
                <a:cubicBezTo>
                  <a:pt x="1665" y="763"/>
                  <a:pt x="1667" y="762"/>
                  <a:pt x="1667" y="762"/>
                </a:cubicBezTo>
                <a:cubicBezTo>
                  <a:pt x="1669" y="762"/>
                  <a:pt x="1670" y="761"/>
                  <a:pt x="1672" y="761"/>
                </a:cubicBezTo>
                <a:cubicBezTo>
                  <a:pt x="1673" y="760"/>
                  <a:pt x="1678" y="760"/>
                  <a:pt x="1679" y="761"/>
                </a:cubicBezTo>
                <a:cubicBezTo>
                  <a:pt x="1680" y="762"/>
                  <a:pt x="1678" y="769"/>
                  <a:pt x="1677" y="769"/>
                </a:cubicBezTo>
                <a:cubicBezTo>
                  <a:pt x="1675" y="771"/>
                  <a:pt x="1669" y="771"/>
                  <a:pt x="1667" y="769"/>
                </a:cubicBezTo>
                <a:cubicBezTo>
                  <a:pt x="1664" y="768"/>
                  <a:pt x="1663" y="769"/>
                  <a:pt x="1659" y="773"/>
                </a:cubicBezTo>
                <a:cubicBezTo>
                  <a:pt x="1656" y="776"/>
                  <a:pt x="1654" y="777"/>
                  <a:pt x="1654" y="777"/>
                </a:cubicBezTo>
                <a:cubicBezTo>
                  <a:pt x="1651" y="776"/>
                  <a:pt x="1645" y="779"/>
                  <a:pt x="1644" y="780"/>
                </a:cubicBezTo>
                <a:cubicBezTo>
                  <a:pt x="1643" y="783"/>
                  <a:pt x="1638" y="787"/>
                  <a:pt x="1635" y="787"/>
                </a:cubicBezTo>
                <a:cubicBezTo>
                  <a:pt x="1632" y="787"/>
                  <a:pt x="1627" y="784"/>
                  <a:pt x="1628" y="782"/>
                </a:cubicBezTo>
                <a:cubicBezTo>
                  <a:pt x="1631" y="775"/>
                  <a:pt x="1629" y="769"/>
                  <a:pt x="1622" y="769"/>
                </a:cubicBezTo>
                <a:cubicBezTo>
                  <a:pt x="1622" y="769"/>
                  <a:pt x="1620" y="769"/>
                  <a:pt x="1619" y="768"/>
                </a:cubicBezTo>
                <a:cubicBezTo>
                  <a:pt x="1617" y="766"/>
                  <a:pt x="1616" y="766"/>
                  <a:pt x="1613" y="766"/>
                </a:cubicBezTo>
                <a:cubicBezTo>
                  <a:pt x="1608" y="767"/>
                  <a:pt x="1608" y="766"/>
                  <a:pt x="1611" y="763"/>
                </a:cubicBezTo>
                <a:cubicBezTo>
                  <a:pt x="1615" y="759"/>
                  <a:pt x="1619" y="756"/>
                  <a:pt x="1620" y="756"/>
                </a:cubicBezTo>
                <a:cubicBezTo>
                  <a:pt x="1625" y="756"/>
                  <a:pt x="1629" y="750"/>
                  <a:pt x="1624" y="749"/>
                </a:cubicBezTo>
                <a:cubicBezTo>
                  <a:pt x="1622" y="749"/>
                  <a:pt x="1620" y="749"/>
                  <a:pt x="1619" y="748"/>
                </a:cubicBezTo>
                <a:cubicBezTo>
                  <a:pt x="1619" y="747"/>
                  <a:pt x="1618" y="747"/>
                  <a:pt x="1617" y="747"/>
                </a:cubicBezTo>
                <a:cubicBezTo>
                  <a:pt x="1614" y="750"/>
                  <a:pt x="1606" y="750"/>
                  <a:pt x="1601" y="748"/>
                </a:cubicBezTo>
                <a:cubicBezTo>
                  <a:pt x="1599" y="747"/>
                  <a:pt x="1597" y="746"/>
                  <a:pt x="1595" y="746"/>
                </a:cubicBezTo>
                <a:cubicBezTo>
                  <a:pt x="1593" y="746"/>
                  <a:pt x="1592" y="745"/>
                  <a:pt x="1595" y="744"/>
                </a:cubicBezTo>
                <a:cubicBezTo>
                  <a:pt x="1597" y="743"/>
                  <a:pt x="1597" y="742"/>
                  <a:pt x="1594" y="742"/>
                </a:cubicBezTo>
                <a:cubicBezTo>
                  <a:pt x="1587" y="741"/>
                  <a:pt x="1588" y="739"/>
                  <a:pt x="1596" y="740"/>
                </a:cubicBezTo>
                <a:cubicBezTo>
                  <a:pt x="1603" y="741"/>
                  <a:pt x="1603" y="741"/>
                  <a:pt x="1604" y="739"/>
                </a:cubicBezTo>
                <a:cubicBezTo>
                  <a:pt x="1606" y="738"/>
                  <a:pt x="1606" y="738"/>
                  <a:pt x="1606" y="738"/>
                </a:cubicBezTo>
                <a:cubicBezTo>
                  <a:pt x="1604" y="739"/>
                  <a:pt x="1604" y="739"/>
                  <a:pt x="1604" y="739"/>
                </a:cubicBezTo>
                <a:cubicBezTo>
                  <a:pt x="1602" y="739"/>
                  <a:pt x="1597" y="739"/>
                  <a:pt x="1596" y="736"/>
                </a:cubicBezTo>
                <a:cubicBezTo>
                  <a:pt x="1595" y="735"/>
                  <a:pt x="1595" y="735"/>
                  <a:pt x="1595" y="735"/>
                </a:cubicBezTo>
                <a:cubicBezTo>
                  <a:pt x="1595" y="736"/>
                  <a:pt x="1595" y="736"/>
                  <a:pt x="1595" y="736"/>
                </a:cubicBezTo>
                <a:cubicBezTo>
                  <a:pt x="1594" y="739"/>
                  <a:pt x="1588" y="739"/>
                  <a:pt x="1588" y="736"/>
                </a:cubicBezTo>
                <a:cubicBezTo>
                  <a:pt x="1588" y="736"/>
                  <a:pt x="1588" y="736"/>
                  <a:pt x="1587" y="737"/>
                </a:cubicBezTo>
                <a:cubicBezTo>
                  <a:pt x="1586" y="738"/>
                  <a:pt x="1585" y="739"/>
                  <a:pt x="1584" y="739"/>
                </a:cubicBezTo>
                <a:cubicBezTo>
                  <a:pt x="1579" y="739"/>
                  <a:pt x="1576" y="740"/>
                  <a:pt x="1575" y="745"/>
                </a:cubicBezTo>
                <a:cubicBezTo>
                  <a:pt x="1572" y="753"/>
                  <a:pt x="1564" y="760"/>
                  <a:pt x="1559" y="760"/>
                </a:cubicBezTo>
                <a:cubicBezTo>
                  <a:pt x="1557" y="759"/>
                  <a:pt x="1556" y="762"/>
                  <a:pt x="1558" y="764"/>
                </a:cubicBezTo>
                <a:cubicBezTo>
                  <a:pt x="1559" y="766"/>
                  <a:pt x="1560" y="769"/>
                  <a:pt x="1559" y="775"/>
                </a:cubicBezTo>
                <a:cubicBezTo>
                  <a:pt x="1558" y="779"/>
                  <a:pt x="1557" y="779"/>
                  <a:pt x="1554" y="781"/>
                </a:cubicBezTo>
                <a:cubicBezTo>
                  <a:pt x="1549" y="782"/>
                  <a:pt x="1548" y="782"/>
                  <a:pt x="1548" y="779"/>
                </a:cubicBezTo>
                <a:cubicBezTo>
                  <a:pt x="1548" y="778"/>
                  <a:pt x="1548" y="777"/>
                  <a:pt x="1547" y="777"/>
                </a:cubicBezTo>
                <a:cubicBezTo>
                  <a:pt x="1546" y="777"/>
                  <a:pt x="1545" y="778"/>
                  <a:pt x="1545" y="779"/>
                </a:cubicBezTo>
                <a:cubicBezTo>
                  <a:pt x="1545" y="783"/>
                  <a:pt x="1545" y="783"/>
                  <a:pt x="1545" y="783"/>
                </a:cubicBezTo>
                <a:cubicBezTo>
                  <a:pt x="1544" y="785"/>
                  <a:pt x="1544" y="785"/>
                  <a:pt x="1545" y="786"/>
                </a:cubicBezTo>
                <a:cubicBezTo>
                  <a:pt x="1546" y="786"/>
                  <a:pt x="1545" y="787"/>
                  <a:pt x="1544" y="789"/>
                </a:cubicBezTo>
                <a:cubicBezTo>
                  <a:pt x="1542" y="792"/>
                  <a:pt x="1542" y="793"/>
                  <a:pt x="1541" y="801"/>
                </a:cubicBezTo>
                <a:cubicBezTo>
                  <a:pt x="1541" y="812"/>
                  <a:pt x="1541" y="814"/>
                  <a:pt x="1537" y="814"/>
                </a:cubicBezTo>
                <a:cubicBezTo>
                  <a:pt x="1532" y="814"/>
                  <a:pt x="1530" y="817"/>
                  <a:pt x="1530" y="824"/>
                </a:cubicBezTo>
                <a:cubicBezTo>
                  <a:pt x="1530" y="828"/>
                  <a:pt x="1530" y="829"/>
                  <a:pt x="1528" y="829"/>
                </a:cubicBezTo>
                <a:cubicBezTo>
                  <a:pt x="1525" y="830"/>
                  <a:pt x="1522" y="836"/>
                  <a:pt x="1524" y="836"/>
                </a:cubicBezTo>
                <a:cubicBezTo>
                  <a:pt x="1526" y="837"/>
                  <a:pt x="1533" y="845"/>
                  <a:pt x="1533" y="848"/>
                </a:cubicBezTo>
                <a:cubicBezTo>
                  <a:pt x="1533" y="851"/>
                  <a:pt x="1536" y="856"/>
                  <a:pt x="1540" y="858"/>
                </a:cubicBezTo>
                <a:cubicBezTo>
                  <a:pt x="1546" y="860"/>
                  <a:pt x="1550" y="862"/>
                  <a:pt x="1551" y="862"/>
                </a:cubicBezTo>
                <a:cubicBezTo>
                  <a:pt x="1553" y="862"/>
                  <a:pt x="1554" y="864"/>
                  <a:pt x="1553" y="866"/>
                </a:cubicBezTo>
                <a:cubicBezTo>
                  <a:pt x="1552" y="870"/>
                  <a:pt x="1550" y="870"/>
                  <a:pt x="1544" y="868"/>
                </a:cubicBezTo>
                <a:cubicBezTo>
                  <a:pt x="1538" y="868"/>
                  <a:pt x="1536" y="868"/>
                  <a:pt x="1534" y="869"/>
                </a:cubicBezTo>
                <a:cubicBezTo>
                  <a:pt x="1533" y="869"/>
                  <a:pt x="1532" y="870"/>
                  <a:pt x="1531" y="870"/>
                </a:cubicBezTo>
                <a:cubicBezTo>
                  <a:pt x="1529" y="868"/>
                  <a:pt x="1525" y="870"/>
                  <a:pt x="1522" y="873"/>
                </a:cubicBezTo>
                <a:cubicBezTo>
                  <a:pt x="1521" y="876"/>
                  <a:pt x="1520" y="877"/>
                  <a:pt x="1514" y="879"/>
                </a:cubicBezTo>
                <a:cubicBezTo>
                  <a:pt x="1511" y="881"/>
                  <a:pt x="1509" y="884"/>
                  <a:pt x="1505" y="887"/>
                </a:cubicBezTo>
                <a:cubicBezTo>
                  <a:pt x="1501" y="892"/>
                  <a:pt x="1500" y="892"/>
                  <a:pt x="1501" y="889"/>
                </a:cubicBezTo>
                <a:cubicBezTo>
                  <a:pt x="1501" y="885"/>
                  <a:pt x="1502" y="884"/>
                  <a:pt x="1507" y="881"/>
                </a:cubicBezTo>
                <a:cubicBezTo>
                  <a:pt x="1512" y="879"/>
                  <a:pt x="1511" y="879"/>
                  <a:pt x="1504" y="879"/>
                </a:cubicBezTo>
                <a:cubicBezTo>
                  <a:pt x="1498" y="879"/>
                  <a:pt x="1498" y="879"/>
                  <a:pt x="1498" y="879"/>
                </a:cubicBezTo>
                <a:cubicBezTo>
                  <a:pt x="1497" y="877"/>
                  <a:pt x="1497" y="877"/>
                  <a:pt x="1497" y="877"/>
                </a:cubicBezTo>
                <a:cubicBezTo>
                  <a:pt x="1496" y="875"/>
                  <a:pt x="1493" y="874"/>
                  <a:pt x="1488" y="873"/>
                </a:cubicBezTo>
                <a:cubicBezTo>
                  <a:pt x="1482" y="871"/>
                  <a:pt x="1482" y="871"/>
                  <a:pt x="1480" y="871"/>
                </a:cubicBezTo>
                <a:cubicBezTo>
                  <a:pt x="1478" y="870"/>
                  <a:pt x="1477" y="870"/>
                  <a:pt x="1474" y="872"/>
                </a:cubicBezTo>
                <a:cubicBezTo>
                  <a:pt x="1472" y="873"/>
                  <a:pt x="1472" y="873"/>
                  <a:pt x="1469" y="873"/>
                </a:cubicBezTo>
                <a:cubicBezTo>
                  <a:pt x="1466" y="871"/>
                  <a:pt x="1466" y="870"/>
                  <a:pt x="1463" y="874"/>
                </a:cubicBezTo>
                <a:cubicBezTo>
                  <a:pt x="1460" y="876"/>
                  <a:pt x="1459" y="876"/>
                  <a:pt x="1456" y="876"/>
                </a:cubicBezTo>
                <a:cubicBezTo>
                  <a:pt x="1452" y="876"/>
                  <a:pt x="1451" y="877"/>
                  <a:pt x="1453" y="879"/>
                </a:cubicBezTo>
                <a:cubicBezTo>
                  <a:pt x="1454" y="880"/>
                  <a:pt x="1454" y="881"/>
                  <a:pt x="1454" y="882"/>
                </a:cubicBezTo>
                <a:cubicBezTo>
                  <a:pt x="1454" y="883"/>
                  <a:pt x="1455" y="884"/>
                  <a:pt x="1455" y="884"/>
                </a:cubicBezTo>
                <a:cubicBezTo>
                  <a:pt x="1458" y="884"/>
                  <a:pt x="1461" y="886"/>
                  <a:pt x="1462" y="887"/>
                </a:cubicBezTo>
                <a:cubicBezTo>
                  <a:pt x="1464" y="889"/>
                  <a:pt x="1464" y="891"/>
                  <a:pt x="1462" y="889"/>
                </a:cubicBezTo>
                <a:cubicBezTo>
                  <a:pt x="1456" y="884"/>
                  <a:pt x="1449" y="884"/>
                  <a:pt x="1454" y="889"/>
                </a:cubicBezTo>
                <a:cubicBezTo>
                  <a:pt x="1457" y="892"/>
                  <a:pt x="1458" y="893"/>
                  <a:pt x="1456" y="895"/>
                </a:cubicBezTo>
                <a:cubicBezTo>
                  <a:pt x="1455" y="895"/>
                  <a:pt x="1451" y="891"/>
                  <a:pt x="1451" y="889"/>
                </a:cubicBezTo>
                <a:cubicBezTo>
                  <a:pt x="1451" y="889"/>
                  <a:pt x="1446" y="887"/>
                  <a:pt x="1445" y="888"/>
                </a:cubicBezTo>
                <a:cubicBezTo>
                  <a:pt x="1445" y="889"/>
                  <a:pt x="1446" y="892"/>
                  <a:pt x="1448" y="893"/>
                </a:cubicBezTo>
                <a:cubicBezTo>
                  <a:pt x="1450" y="895"/>
                  <a:pt x="1451" y="895"/>
                  <a:pt x="1450" y="895"/>
                </a:cubicBezTo>
                <a:cubicBezTo>
                  <a:pt x="1447" y="895"/>
                  <a:pt x="1445" y="894"/>
                  <a:pt x="1444" y="892"/>
                </a:cubicBezTo>
                <a:cubicBezTo>
                  <a:pt x="1444" y="889"/>
                  <a:pt x="1442" y="887"/>
                  <a:pt x="1441" y="887"/>
                </a:cubicBezTo>
                <a:cubicBezTo>
                  <a:pt x="1439" y="887"/>
                  <a:pt x="1435" y="884"/>
                  <a:pt x="1435" y="882"/>
                </a:cubicBezTo>
                <a:cubicBezTo>
                  <a:pt x="1435" y="880"/>
                  <a:pt x="1435" y="880"/>
                  <a:pt x="1435" y="880"/>
                </a:cubicBezTo>
                <a:cubicBezTo>
                  <a:pt x="1429" y="880"/>
                  <a:pt x="1428" y="892"/>
                  <a:pt x="1432" y="895"/>
                </a:cubicBezTo>
                <a:cubicBezTo>
                  <a:pt x="1433" y="897"/>
                  <a:pt x="1434" y="898"/>
                  <a:pt x="1435" y="900"/>
                </a:cubicBezTo>
                <a:cubicBezTo>
                  <a:pt x="1435" y="901"/>
                  <a:pt x="1437" y="904"/>
                  <a:pt x="1439" y="905"/>
                </a:cubicBezTo>
                <a:cubicBezTo>
                  <a:pt x="1443" y="910"/>
                  <a:pt x="1445" y="913"/>
                  <a:pt x="1442" y="914"/>
                </a:cubicBezTo>
                <a:cubicBezTo>
                  <a:pt x="1441" y="915"/>
                  <a:pt x="1439" y="915"/>
                  <a:pt x="1440" y="913"/>
                </a:cubicBezTo>
                <a:cubicBezTo>
                  <a:pt x="1440" y="911"/>
                  <a:pt x="1436" y="908"/>
                  <a:pt x="1435" y="911"/>
                </a:cubicBezTo>
                <a:cubicBezTo>
                  <a:pt x="1434" y="911"/>
                  <a:pt x="1437" y="916"/>
                  <a:pt x="1437" y="916"/>
                </a:cubicBezTo>
                <a:cubicBezTo>
                  <a:pt x="1439" y="916"/>
                  <a:pt x="1434" y="919"/>
                  <a:pt x="1433" y="919"/>
                </a:cubicBezTo>
                <a:cubicBezTo>
                  <a:pt x="1429" y="919"/>
                  <a:pt x="1431" y="921"/>
                  <a:pt x="1436" y="923"/>
                </a:cubicBezTo>
                <a:cubicBezTo>
                  <a:pt x="1437" y="923"/>
                  <a:pt x="1438" y="924"/>
                  <a:pt x="1439" y="924"/>
                </a:cubicBezTo>
                <a:cubicBezTo>
                  <a:pt x="1439" y="924"/>
                  <a:pt x="1440" y="925"/>
                  <a:pt x="1441" y="925"/>
                </a:cubicBezTo>
                <a:cubicBezTo>
                  <a:pt x="1442" y="925"/>
                  <a:pt x="1443" y="926"/>
                  <a:pt x="1443" y="927"/>
                </a:cubicBezTo>
                <a:cubicBezTo>
                  <a:pt x="1444" y="928"/>
                  <a:pt x="1445" y="929"/>
                  <a:pt x="1447" y="929"/>
                </a:cubicBezTo>
                <a:cubicBezTo>
                  <a:pt x="1447" y="929"/>
                  <a:pt x="1449" y="929"/>
                  <a:pt x="1450" y="930"/>
                </a:cubicBezTo>
                <a:cubicBezTo>
                  <a:pt x="1450" y="932"/>
                  <a:pt x="1452" y="932"/>
                  <a:pt x="1453" y="933"/>
                </a:cubicBezTo>
                <a:cubicBezTo>
                  <a:pt x="1455" y="934"/>
                  <a:pt x="1456" y="935"/>
                  <a:pt x="1457" y="935"/>
                </a:cubicBezTo>
                <a:cubicBezTo>
                  <a:pt x="1459" y="942"/>
                  <a:pt x="1458" y="952"/>
                  <a:pt x="1455" y="948"/>
                </a:cubicBezTo>
                <a:cubicBezTo>
                  <a:pt x="1453" y="943"/>
                  <a:pt x="1447" y="940"/>
                  <a:pt x="1445" y="941"/>
                </a:cubicBezTo>
                <a:cubicBezTo>
                  <a:pt x="1438" y="943"/>
                  <a:pt x="1438" y="943"/>
                  <a:pt x="1439" y="946"/>
                </a:cubicBezTo>
                <a:cubicBezTo>
                  <a:pt x="1440" y="947"/>
                  <a:pt x="1441" y="948"/>
                  <a:pt x="1441" y="949"/>
                </a:cubicBezTo>
                <a:cubicBezTo>
                  <a:pt x="1441" y="950"/>
                  <a:pt x="1442" y="951"/>
                  <a:pt x="1443" y="951"/>
                </a:cubicBezTo>
                <a:cubicBezTo>
                  <a:pt x="1446" y="951"/>
                  <a:pt x="1447" y="954"/>
                  <a:pt x="1445" y="955"/>
                </a:cubicBezTo>
                <a:cubicBezTo>
                  <a:pt x="1444" y="956"/>
                  <a:pt x="1442" y="956"/>
                  <a:pt x="1442" y="956"/>
                </a:cubicBezTo>
                <a:cubicBezTo>
                  <a:pt x="1440" y="957"/>
                  <a:pt x="1439" y="956"/>
                  <a:pt x="1439" y="956"/>
                </a:cubicBezTo>
                <a:cubicBezTo>
                  <a:pt x="1439" y="955"/>
                  <a:pt x="1438" y="954"/>
                  <a:pt x="1437" y="954"/>
                </a:cubicBezTo>
                <a:cubicBezTo>
                  <a:pt x="1436" y="953"/>
                  <a:pt x="1434" y="952"/>
                  <a:pt x="1434" y="952"/>
                </a:cubicBezTo>
                <a:cubicBezTo>
                  <a:pt x="1431" y="951"/>
                  <a:pt x="1431" y="953"/>
                  <a:pt x="1433" y="957"/>
                </a:cubicBezTo>
                <a:cubicBezTo>
                  <a:pt x="1436" y="962"/>
                  <a:pt x="1438" y="969"/>
                  <a:pt x="1438" y="972"/>
                </a:cubicBezTo>
                <a:cubicBezTo>
                  <a:pt x="1437" y="972"/>
                  <a:pt x="1438" y="975"/>
                  <a:pt x="1439" y="975"/>
                </a:cubicBezTo>
                <a:cubicBezTo>
                  <a:pt x="1439" y="978"/>
                  <a:pt x="1439" y="978"/>
                  <a:pt x="1439" y="978"/>
                </a:cubicBezTo>
                <a:cubicBezTo>
                  <a:pt x="1438" y="978"/>
                  <a:pt x="1433" y="973"/>
                  <a:pt x="1432" y="972"/>
                </a:cubicBezTo>
                <a:cubicBezTo>
                  <a:pt x="1431" y="968"/>
                  <a:pt x="1426" y="972"/>
                  <a:pt x="1426" y="976"/>
                </a:cubicBezTo>
                <a:cubicBezTo>
                  <a:pt x="1426" y="978"/>
                  <a:pt x="1426" y="978"/>
                  <a:pt x="1426" y="978"/>
                </a:cubicBezTo>
                <a:cubicBezTo>
                  <a:pt x="1424" y="978"/>
                  <a:pt x="1423" y="976"/>
                  <a:pt x="1423" y="974"/>
                </a:cubicBezTo>
                <a:cubicBezTo>
                  <a:pt x="1423" y="972"/>
                  <a:pt x="1423" y="971"/>
                  <a:pt x="1421" y="969"/>
                </a:cubicBezTo>
                <a:cubicBezTo>
                  <a:pt x="1420" y="967"/>
                  <a:pt x="1418" y="966"/>
                  <a:pt x="1418" y="965"/>
                </a:cubicBezTo>
                <a:cubicBezTo>
                  <a:pt x="1418" y="964"/>
                  <a:pt x="1415" y="965"/>
                  <a:pt x="1415" y="968"/>
                </a:cubicBezTo>
                <a:cubicBezTo>
                  <a:pt x="1414" y="972"/>
                  <a:pt x="1413" y="971"/>
                  <a:pt x="1409" y="965"/>
                </a:cubicBezTo>
                <a:cubicBezTo>
                  <a:pt x="1407" y="962"/>
                  <a:pt x="1407" y="962"/>
                  <a:pt x="1409" y="959"/>
                </a:cubicBezTo>
                <a:cubicBezTo>
                  <a:pt x="1410" y="956"/>
                  <a:pt x="1407" y="949"/>
                  <a:pt x="1404" y="949"/>
                </a:cubicBezTo>
                <a:cubicBezTo>
                  <a:pt x="1404" y="949"/>
                  <a:pt x="1403" y="948"/>
                  <a:pt x="1402" y="947"/>
                </a:cubicBezTo>
                <a:cubicBezTo>
                  <a:pt x="1402" y="946"/>
                  <a:pt x="1401" y="946"/>
                  <a:pt x="1401" y="945"/>
                </a:cubicBezTo>
                <a:cubicBezTo>
                  <a:pt x="1399" y="944"/>
                  <a:pt x="1399" y="942"/>
                  <a:pt x="1401" y="941"/>
                </a:cubicBezTo>
                <a:cubicBezTo>
                  <a:pt x="1402" y="940"/>
                  <a:pt x="1403" y="939"/>
                  <a:pt x="1404" y="938"/>
                </a:cubicBezTo>
                <a:cubicBezTo>
                  <a:pt x="1405" y="936"/>
                  <a:pt x="1405" y="936"/>
                  <a:pt x="1407" y="936"/>
                </a:cubicBezTo>
                <a:cubicBezTo>
                  <a:pt x="1410" y="937"/>
                  <a:pt x="1410" y="937"/>
                  <a:pt x="1412" y="935"/>
                </a:cubicBezTo>
                <a:cubicBezTo>
                  <a:pt x="1413" y="932"/>
                  <a:pt x="1413" y="932"/>
                  <a:pt x="1413" y="932"/>
                </a:cubicBezTo>
                <a:cubicBezTo>
                  <a:pt x="1410" y="932"/>
                  <a:pt x="1410" y="932"/>
                  <a:pt x="1410" y="932"/>
                </a:cubicBezTo>
                <a:cubicBezTo>
                  <a:pt x="1406" y="933"/>
                  <a:pt x="1406" y="933"/>
                  <a:pt x="1405" y="932"/>
                </a:cubicBezTo>
                <a:cubicBezTo>
                  <a:pt x="1405" y="929"/>
                  <a:pt x="1405" y="929"/>
                  <a:pt x="1405" y="929"/>
                </a:cubicBezTo>
                <a:cubicBezTo>
                  <a:pt x="1403" y="931"/>
                  <a:pt x="1403" y="931"/>
                  <a:pt x="1403" y="931"/>
                </a:cubicBezTo>
                <a:cubicBezTo>
                  <a:pt x="1401" y="933"/>
                  <a:pt x="1399" y="932"/>
                  <a:pt x="1398" y="927"/>
                </a:cubicBezTo>
                <a:cubicBezTo>
                  <a:pt x="1397" y="925"/>
                  <a:pt x="1396" y="923"/>
                  <a:pt x="1394" y="922"/>
                </a:cubicBezTo>
                <a:cubicBezTo>
                  <a:pt x="1391" y="919"/>
                  <a:pt x="1393" y="917"/>
                  <a:pt x="1399" y="919"/>
                </a:cubicBezTo>
                <a:cubicBezTo>
                  <a:pt x="1400" y="919"/>
                  <a:pt x="1400" y="919"/>
                  <a:pt x="1400" y="918"/>
                </a:cubicBezTo>
                <a:cubicBezTo>
                  <a:pt x="1400" y="916"/>
                  <a:pt x="1399" y="916"/>
                  <a:pt x="1397" y="916"/>
                </a:cubicBezTo>
                <a:cubicBezTo>
                  <a:pt x="1393" y="916"/>
                  <a:pt x="1392" y="916"/>
                  <a:pt x="1390" y="913"/>
                </a:cubicBezTo>
                <a:cubicBezTo>
                  <a:pt x="1388" y="912"/>
                  <a:pt x="1386" y="910"/>
                  <a:pt x="1386" y="910"/>
                </a:cubicBezTo>
                <a:cubicBezTo>
                  <a:pt x="1384" y="909"/>
                  <a:pt x="1383" y="907"/>
                  <a:pt x="1383" y="905"/>
                </a:cubicBezTo>
                <a:cubicBezTo>
                  <a:pt x="1383" y="904"/>
                  <a:pt x="1381" y="902"/>
                  <a:pt x="1380" y="901"/>
                </a:cubicBezTo>
                <a:cubicBezTo>
                  <a:pt x="1379" y="900"/>
                  <a:pt x="1378" y="899"/>
                  <a:pt x="1378" y="897"/>
                </a:cubicBezTo>
                <a:cubicBezTo>
                  <a:pt x="1378" y="895"/>
                  <a:pt x="1376" y="892"/>
                  <a:pt x="1372" y="889"/>
                </a:cubicBezTo>
                <a:cubicBezTo>
                  <a:pt x="1368" y="887"/>
                  <a:pt x="1364" y="881"/>
                  <a:pt x="1367" y="883"/>
                </a:cubicBezTo>
                <a:cubicBezTo>
                  <a:pt x="1369" y="883"/>
                  <a:pt x="1369" y="883"/>
                  <a:pt x="1368" y="879"/>
                </a:cubicBezTo>
                <a:cubicBezTo>
                  <a:pt x="1367" y="877"/>
                  <a:pt x="1367" y="876"/>
                  <a:pt x="1368" y="873"/>
                </a:cubicBezTo>
                <a:cubicBezTo>
                  <a:pt x="1369" y="871"/>
                  <a:pt x="1370" y="868"/>
                  <a:pt x="1370" y="864"/>
                </a:cubicBezTo>
                <a:cubicBezTo>
                  <a:pt x="1370" y="857"/>
                  <a:pt x="1371" y="855"/>
                  <a:pt x="1372" y="855"/>
                </a:cubicBezTo>
                <a:cubicBezTo>
                  <a:pt x="1375" y="855"/>
                  <a:pt x="1372" y="849"/>
                  <a:pt x="1369" y="849"/>
                </a:cubicBezTo>
                <a:cubicBezTo>
                  <a:pt x="1367" y="848"/>
                  <a:pt x="1366" y="846"/>
                  <a:pt x="1365" y="846"/>
                </a:cubicBezTo>
                <a:cubicBezTo>
                  <a:pt x="1364" y="842"/>
                  <a:pt x="1356" y="836"/>
                  <a:pt x="1354" y="835"/>
                </a:cubicBezTo>
                <a:cubicBezTo>
                  <a:pt x="1354" y="835"/>
                  <a:pt x="1352" y="833"/>
                  <a:pt x="1351" y="833"/>
                </a:cubicBezTo>
                <a:cubicBezTo>
                  <a:pt x="1346" y="829"/>
                  <a:pt x="1341" y="826"/>
                  <a:pt x="1340" y="826"/>
                </a:cubicBezTo>
                <a:cubicBezTo>
                  <a:pt x="1339" y="826"/>
                  <a:pt x="1328" y="821"/>
                  <a:pt x="1330" y="820"/>
                </a:cubicBezTo>
                <a:cubicBezTo>
                  <a:pt x="1330" y="820"/>
                  <a:pt x="1332" y="821"/>
                  <a:pt x="1335" y="822"/>
                </a:cubicBezTo>
                <a:cubicBezTo>
                  <a:pt x="1338" y="824"/>
                  <a:pt x="1338" y="824"/>
                  <a:pt x="1338" y="824"/>
                </a:cubicBezTo>
                <a:cubicBezTo>
                  <a:pt x="1335" y="821"/>
                  <a:pt x="1335" y="821"/>
                  <a:pt x="1335" y="821"/>
                </a:cubicBezTo>
                <a:cubicBezTo>
                  <a:pt x="1333" y="819"/>
                  <a:pt x="1330" y="817"/>
                  <a:pt x="1329" y="815"/>
                </a:cubicBezTo>
                <a:cubicBezTo>
                  <a:pt x="1325" y="812"/>
                  <a:pt x="1318" y="809"/>
                  <a:pt x="1313" y="809"/>
                </a:cubicBezTo>
                <a:cubicBezTo>
                  <a:pt x="1309" y="809"/>
                  <a:pt x="1309" y="809"/>
                  <a:pt x="1309" y="807"/>
                </a:cubicBezTo>
                <a:cubicBezTo>
                  <a:pt x="1309" y="806"/>
                  <a:pt x="1308" y="804"/>
                  <a:pt x="1305" y="803"/>
                </a:cubicBezTo>
                <a:cubicBezTo>
                  <a:pt x="1302" y="800"/>
                  <a:pt x="1296" y="793"/>
                  <a:pt x="1296" y="791"/>
                </a:cubicBezTo>
                <a:cubicBezTo>
                  <a:pt x="1296" y="791"/>
                  <a:pt x="1297" y="790"/>
                  <a:pt x="1298" y="790"/>
                </a:cubicBezTo>
                <a:cubicBezTo>
                  <a:pt x="1301" y="790"/>
                  <a:pt x="1301" y="790"/>
                  <a:pt x="1301" y="790"/>
                </a:cubicBezTo>
                <a:cubicBezTo>
                  <a:pt x="1297" y="787"/>
                  <a:pt x="1297" y="787"/>
                  <a:pt x="1297" y="787"/>
                </a:cubicBezTo>
                <a:cubicBezTo>
                  <a:pt x="1295" y="785"/>
                  <a:pt x="1294" y="782"/>
                  <a:pt x="1294" y="782"/>
                </a:cubicBezTo>
                <a:cubicBezTo>
                  <a:pt x="1293" y="781"/>
                  <a:pt x="1292" y="780"/>
                  <a:pt x="1291" y="779"/>
                </a:cubicBezTo>
                <a:cubicBezTo>
                  <a:pt x="1289" y="779"/>
                  <a:pt x="1289" y="778"/>
                  <a:pt x="1289" y="777"/>
                </a:cubicBezTo>
                <a:cubicBezTo>
                  <a:pt x="1289" y="777"/>
                  <a:pt x="1290" y="777"/>
                  <a:pt x="1291" y="778"/>
                </a:cubicBezTo>
                <a:cubicBezTo>
                  <a:pt x="1293" y="780"/>
                  <a:pt x="1293" y="779"/>
                  <a:pt x="1293" y="776"/>
                </a:cubicBezTo>
                <a:cubicBezTo>
                  <a:pt x="1294" y="769"/>
                  <a:pt x="1286" y="763"/>
                  <a:pt x="1283" y="768"/>
                </a:cubicBezTo>
                <a:cubicBezTo>
                  <a:pt x="1281" y="771"/>
                  <a:pt x="1276" y="777"/>
                  <a:pt x="1276" y="777"/>
                </a:cubicBezTo>
                <a:cubicBezTo>
                  <a:pt x="1275" y="777"/>
                  <a:pt x="1271" y="769"/>
                  <a:pt x="1271" y="765"/>
                </a:cubicBezTo>
                <a:cubicBezTo>
                  <a:pt x="1271" y="761"/>
                  <a:pt x="1271" y="761"/>
                  <a:pt x="1273" y="760"/>
                </a:cubicBezTo>
                <a:cubicBezTo>
                  <a:pt x="1276" y="759"/>
                  <a:pt x="1276" y="758"/>
                  <a:pt x="1275" y="757"/>
                </a:cubicBezTo>
                <a:cubicBezTo>
                  <a:pt x="1274" y="755"/>
                  <a:pt x="1273" y="755"/>
                  <a:pt x="1272" y="755"/>
                </a:cubicBezTo>
                <a:cubicBezTo>
                  <a:pt x="1271" y="756"/>
                  <a:pt x="1269" y="755"/>
                  <a:pt x="1268" y="755"/>
                </a:cubicBezTo>
                <a:cubicBezTo>
                  <a:pt x="1266" y="755"/>
                  <a:pt x="1266" y="755"/>
                  <a:pt x="1265" y="756"/>
                </a:cubicBezTo>
                <a:cubicBezTo>
                  <a:pt x="1262" y="758"/>
                  <a:pt x="1253" y="761"/>
                  <a:pt x="1252" y="760"/>
                </a:cubicBezTo>
                <a:cubicBezTo>
                  <a:pt x="1252" y="759"/>
                  <a:pt x="1249" y="761"/>
                  <a:pt x="1248" y="763"/>
                </a:cubicBezTo>
                <a:cubicBezTo>
                  <a:pt x="1247" y="765"/>
                  <a:pt x="1249" y="769"/>
                  <a:pt x="1251" y="771"/>
                </a:cubicBezTo>
                <a:cubicBezTo>
                  <a:pt x="1252" y="773"/>
                  <a:pt x="1250" y="776"/>
                  <a:pt x="1248" y="775"/>
                </a:cubicBezTo>
                <a:cubicBezTo>
                  <a:pt x="1246" y="775"/>
                  <a:pt x="1246" y="777"/>
                  <a:pt x="1246" y="784"/>
                </a:cubicBezTo>
                <a:cubicBezTo>
                  <a:pt x="1246" y="789"/>
                  <a:pt x="1248" y="791"/>
                  <a:pt x="1252" y="795"/>
                </a:cubicBezTo>
                <a:cubicBezTo>
                  <a:pt x="1254" y="796"/>
                  <a:pt x="1257" y="798"/>
                  <a:pt x="1258" y="799"/>
                </a:cubicBezTo>
                <a:cubicBezTo>
                  <a:pt x="1260" y="801"/>
                  <a:pt x="1262" y="802"/>
                  <a:pt x="1263" y="803"/>
                </a:cubicBezTo>
                <a:cubicBezTo>
                  <a:pt x="1266" y="804"/>
                  <a:pt x="1268" y="809"/>
                  <a:pt x="1270" y="819"/>
                </a:cubicBezTo>
                <a:cubicBezTo>
                  <a:pt x="1272" y="833"/>
                  <a:pt x="1285" y="844"/>
                  <a:pt x="1300" y="844"/>
                </a:cubicBezTo>
                <a:cubicBezTo>
                  <a:pt x="1310" y="845"/>
                  <a:pt x="1312" y="846"/>
                  <a:pt x="1306" y="850"/>
                </a:cubicBezTo>
                <a:cubicBezTo>
                  <a:pt x="1300" y="854"/>
                  <a:pt x="1303" y="856"/>
                  <a:pt x="1321" y="864"/>
                </a:cubicBezTo>
                <a:cubicBezTo>
                  <a:pt x="1324" y="865"/>
                  <a:pt x="1327" y="868"/>
                  <a:pt x="1330" y="869"/>
                </a:cubicBezTo>
                <a:cubicBezTo>
                  <a:pt x="1331" y="870"/>
                  <a:pt x="1334" y="873"/>
                  <a:pt x="1336" y="874"/>
                </a:cubicBezTo>
                <a:cubicBezTo>
                  <a:pt x="1341" y="876"/>
                  <a:pt x="1350" y="885"/>
                  <a:pt x="1350" y="888"/>
                </a:cubicBezTo>
                <a:cubicBezTo>
                  <a:pt x="1350" y="897"/>
                  <a:pt x="1343" y="897"/>
                  <a:pt x="1340" y="889"/>
                </a:cubicBezTo>
                <a:cubicBezTo>
                  <a:pt x="1338" y="885"/>
                  <a:pt x="1338" y="885"/>
                  <a:pt x="1335" y="885"/>
                </a:cubicBezTo>
                <a:cubicBezTo>
                  <a:pt x="1330" y="884"/>
                  <a:pt x="1327" y="883"/>
                  <a:pt x="1327" y="881"/>
                </a:cubicBezTo>
                <a:cubicBezTo>
                  <a:pt x="1324" y="876"/>
                  <a:pt x="1318" y="881"/>
                  <a:pt x="1313" y="891"/>
                </a:cubicBezTo>
                <a:cubicBezTo>
                  <a:pt x="1311" y="896"/>
                  <a:pt x="1311" y="898"/>
                  <a:pt x="1315" y="900"/>
                </a:cubicBezTo>
                <a:cubicBezTo>
                  <a:pt x="1320" y="903"/>
                  <a:pt x="1321" y="904"/>
                  <a:pt x="1321" y="910"/>
                </a:cubicBezTo>
                <a:cubicBezTo>
                  <a:pt x="1322" y="916"/>
                  <a:pt x="1322" y="916"/>
                  <a:pt x="1318" y="916"/>
                </a:cubicBezTo>
                <a:cubicBezTo>
                  <a:pt x="1313" y="917"/>
                  <a:pt x="1311" y="919"/>
                  <a:pt x="1310" y="921"/>
                </a:cubicBezTo>
                <a:cubicBezTo>
                  <a:pt x="1309" y="927"/>
                  <a:pt x="1309" y="928"/>
                  <a:pt x="1305" y="930"/>
                </a:cubicBezTo>
                <a:cubicBezTo>
                  <a:pt x="1303" y="932"/>
                  <a:pt x="1301" y="935"/>
                  <a:pt x="1300" y="936"/>
                </a:cubicBezTo>
                <a:cubicBezTo>
                  <a:pt x="1297" y="941"/>
                  <a:pt x="1290" y="940"/>
                  <a:pt x="1290" y="935"/>
                </a:cubicBezTo>
                <a:cubicBezTo>
                  <a:pt x="1290" y="932"/>
                  <a:pt x="1291" y="931"/>
                  <a:pt x="1292" y="931"/>
                </a:cubicBezTo>
                <a:cubicBezTo>
                  <a:pt x="1294" y="931"/>
                  <a:pt x="1296" y="927"/>
                  <a:pt x="1296" y="924"/>
                </a:cubicBezTo>
                <a:cubicBezTo>
                  <a:pt x="1296" y="922"/>
                  <a:pt x="1297" y="921"/>
                  <a:pt x="1300" y="920"/>
                </a:cubicBezTo>
                <a:cubicBezTo>
                  <a:pt x="1303" y="919"/>
                  <a:pt x="1303" y="916"/>
                  <a:pt x="1302" y="913"/>
                </a:cubicBezTo>
                <a:cubicBezTo>
                  <a:pt x="1301" y="913"/>
                  <a:pt x="1301" y="911"/>
                  <a:pt x="1300" y="909"/>
                </a:cubicBezTo>
                <a:cubicBezTo>
                  <a:pt x="1300" y="907"/>
                  <a:pt x="1300" y="904"/>
                  <a:pt x="1299" y="902"/>
                </a:cubicBezTo>
                <a:cubicBezTo>
                  <a:pt x="1298" y="900"/>
                  <a:pt x="1297" y="897"/>
                  <a:pt x="1297" y="895"/>
                </a:cubicBezTo>
                <a:cubicBezTo>
                  <a:pt x="1296" y="890"/>
                  <a:pt x="1295" y="889"/>
                  <a:pt x="1291" y="889"/>
                </a:cubicBezTo>
                <a:cubicBezTo>
                  <a:pt x="1286" y="888"/>
                  <a:pt x="1280" y="883"/>
                  <a:pt x="1282" y="881"/>
                </a:cubicBezTo>
                <a:cubicBezTo>
                  <a:pt x="1283" y="880"/>
                  <a:pt x="1281" y="876"/>
                  <a:pt x="1280" y="874"/>
                </a:cubicBezTo>
                <a:cubicBezTo>
                  <a:pt x="1280" y="873"/>
                  <a:pt x="1278" y="873"/>
                  <a:pt x="1276" y="874"/>
                </a:cubicBezTo>
                <a:cubicBezTo>
                  <a:pt x="1271" y="875"/>
                  <a:pt x="1271" y="875"/>
                  <a:pt x="1273" y="873"/>
                </a:cubicBezTo>
                <a:cubicBezTo>
                  <a:pt x="1274" y="872"/>
                  <a:pt x="1273" y="870"/>
                  <a:pt x="1269" y="870"/>
                </a:cubicBezTo>
                <a:cubicBezTo>
                  <a:pt x="1267" y="870"/>
                  <a:pt x="1266" y="869"/>
                  <a:pt x="1266" y="868"/>
                </a:cubicBezTo>
                <a:cubicBezTo>
                  <a:pt x="1266" y="865"/>
                  <a:pt x="1261" y="858"/>
                  <a:pt x="1260" y="859"/>
                </a:cubicBezTo>
                <a:cubicBezTo>
                  <a:pt x="1259" y="860"/>
                  <a:pt x="1257" y="859"/>
                  <a:pt x="1255" y="858"/>
                </a:cubicBezTo>
                <a:cubicBezTo>
                  <a:pt x="1254" y="858"/>
                  <a:pt x="1252" y="857"/>
                  <a:pt x="1251" y="857"/>
                </a:cubicBezTo>
                <a:cubicBezTo>
                  <a:pt x="1249" y="858"/>
                  <a:pt x="1249" y="857"/>
                  <a:pt x="1246" y="856"/>
                </a:cubicBezTo>
                <a:cubicBezTo>
                  <a:pt x="1245" y="854"/>
                  <a:pt x="1243" y="853"/>
                  <a:pt x="1243" y="853"/>
                </a:cubicBezTo>
                <a:cubicBezTo>
                  <a:pt x="1242" y="853"/>
                  <a:pt x="1239" y="850"/>
                  <a:pt x="1236" y="846"/>
                </a:cubicBezTo>
                <a:cubicBezTo>
                  <a:pt x="1233" y="842"/>
                  <a:pt x="1230" y="839"/>
                  <a:pt x="1230" y="838"/>
                </a:cubicBezTo>
                <a:cubicBezTo>
                  <a:pt x="1227" y="836"/>
                  <a:pt x="1227" y="836"/>
                  <a:pt x="1227" y="836"/>
                </a:cubicBezTo>
                <a:cubicBezTo>
                  <a:pt x="1225" y="832"/>
                  <a:pt x="1222" y="829"/>
                  <a:pt x="1219" y="829"/>
                </a:cubicBezTo>
                <a:cubicBezTo>
                  <a:pt x="1217" y="829"/>
                  <a:pt x="1217" y="829"/>
                  <a:pt x="1217" y="828"/>
                </a:cubicBezTo>
                <a:cubicBezTo>
                  <a:pt x="1218" y="826"/>
                  <a:pt x="1217" y="823"/>
                  <a:pt x="1213" y="820"/>
                </a:cubicBezTo>
                <a:cubicBezTo>
                  <a:pt x="1212" y="819"/>
                  <a:pt x="1212" y="817"/>
                  <a:pt x="1212" y="817"/>
                </a:cubicBezTo>
                <a:cubicBezTo>
                  <a:pt x="1212" y="817"/>
                  <a:pt x="1211" y="816"/>
                  <a:pt x="1210" y="816"/>
                </a:cubicBezTo>
                <a:cubicBezTo>
                  <a:pt x="1208" y="815"/>
                  <a:pt x="1208" y="815"/>
                  <a:pt x="1209" y="811"/>
                </a:cubicBezTo>
                <a:cubicBezTo>
                  <a:pt x="1209" y="808"/>
                  <a:pt x="1209" y="806"/>
                  <a:pt x="1208" y="804"/>
                </a:cubicBezTo>
                <a:cubicBezTo>
                  <a:pt x="1207" y="803"/>
                  <a:pt x="1206" y="801"/>
                  <a:pt x="1206" y="798"/>
                </a:cubicBezTo>
                <a:cubicBezTo>
                  <a:pt x="1206" y="793"/>
                  <a:pt x="1205" y="790"/>
                  <a:pt x="1201" y="790"/>
                </a:cubicBezTo>
                <a:cubicBezTo>
                  <a:pt x="1201" y="790"/>
                  <a:pt x="1198" y="788"/>
                  <a:pt x="1196" y="786"/>
                </a:cubicBezTo>
                <a:cubicBezTo>
                  <a:pt x="1193" y="784"/>
                  <a:pt x="1191" y="782"/>
                  <a:pt x="1190" y="782"/>
                </a:cubicBezTo>
                <a:cubicBezTo>
                  <a:pt x="1190" y="782"/>
                  <a:pt x="1189" y="782"/>
                  <a:pt x="1188" y="782"/>
                </a:cubicBezTo>
                <a:cubicBezTo>
                  <a:pt x="1183" y="779"/>
                  <a:pt x="1179" y="780"/>
                  <a:pt x="1172" y="787"/>
                </a:cubicBezTo>
                <a:cubicBezTo>
                  <a:pt x="1168" y="790"/>
                  <a:pt x="1167" y="791"/>
                  <a:pt x="1163" y="792"/>
                </a:cubicBezTo>
                <a:cubicBezTo>
                  <a:pt x="1160" y="793"/>
                  <a:pt x="1157" y="793"/>
                  <a:pt x="1155" y="793"/>
                </a:cubicBezTo>
                <a:cubicBezTo>
                  <a:pt x="1153" y="794"/>
                  <a:pt x="1144" y="799"/>
                  <a:pt x="1140" y="802"/>
                </a:cubicBezTo>
                <a:cubicBezTo>
                  <a:pt x="1137" y="806"/>
                  <a:pt x="1126" y="806"/>
                  <a:pt x="1123" y="803"/>
                </a:cubicBezTo>
                <a:cubicBezTo>
                  <a:pt x="1123" y="803"/>
                  <a:pt x="1121" y="803"/>
                  <a:pt x="1120" y="802"/>
                </a:cubicBezTo>
                <a:cubicBezTo>
                  <a:pt x="1118" y="801"/>
                  <a:pt x="1118" y="801"/>
                  <a:pt x="1118" y="800"/>
                </a:cubicBezTo>
                <a:cubicBezTo>
                  <a:pt x="1115" y="798"/>
                  <a:pt x="1115" y="798"/>
                  <a:pt x="1115" y="798"/>
                </a:cubicBezTo>
                <a:cubicBezTo>
                  <a:pt x="1114" y="798"/>
                  <a:pt x="1112" y="796"/>
                  <a:pt x="1112" y="796"/>
                </a:cubicBezTo>
                <a:cubicBezTo>
                  <a:pt x="1112" y="795"/>
                  <a:pt x="1112" y="795"/>
                  <a:pt x="1110" y="796"/>
                </a:cubicBezTo>
                <a:cubicBezTo>
                  <a:pt x="1107" y="797"/>
                  <a:pt x="1107" y="796"/>
                  <a:pt x="1103" y="795"/>
                </a:cubicBezTo>
                <a:cubicBezTo>
                  <a:pt x="1102" y="794"/>
                  <a:pt x="1099" y="793"/>
                  <a:pt x="1099" y="793"/>
                </a:cubicBezTo>
                <a:cubicBezTo>
                  <a:pt x="1099" y="793"/>
                  <a:pt x="1098" y="793"/>
                  <a:pt x="1098" y="792"/>
                </a:cubicBezTo>
                <a:cubicBezTo>
                  <a:pt x="1097" y="790"/>
                  <a:pt x="1094" y="790"/>
                  <a:pt x="1093" y="791"/>
                </a:cubicBezTo>
                <a:cubicBezTo>
                  <a:pt x="1093" y="792"/>
                  <a:pt x="1090" y="793"/>
                  <a:pt x="1086" y="795"/>
                </a:cubicBezTo>
                <a:cubicBezTo>
                  <a:pt x="1075" y="800"/>
                  <a:pt x="1072" y="805"/>
                  <a:pt x="1075" y="817"/>
                </a:cubicBezTo>
                <a:cubicBezTo>
                  <a:pt x="1075" y="818"/>
                  <a:pt x="1075" y="819"/>
                  <a:pt x="1074" y="819"/>
                </a:cubicBezTo>
                <a:cubicBezTo>
                  <a:pt x="1072" y="820"/>
                  <a:pt x="1072" y="820"/>
                  <a:pt x="1073" y="822"/>
                </a:cubicBezTo>
                <a:cubicBezTo>
                  <a:pt x="1073" y="826"/>
                  <a:pt x="1071" y="828"/>
                  <a:pt x="1061" y="833"/>
                </a:cubicBezTo>
                <a:cubicBezTo>
                  <a:pt x="1056" y="834"/>
                  <a:pt x="1051" y="836"/>
                  <a:pt x="1050" y="837"/>
                </a:cubicBezTo>
                <a:cubicBezTo>
                  <a:pt x="1048" y="838"/>
                  <a:pt x="1047" y="839"/>
                  <a:pt x="1045" y="839"/>
                </a:cubicBezTo>
                <a:cubicBezTo>
                  <a:pt x="1043" y="839"/>
                  <a:pt x="1040" y="840"/>
                  <a:pt x="1038" y="840"/>
                </a:cubicBezTo>
                <a:cubicBezTo>
                  <a:pt x="1036" y="841"/>
                  <a:pt x="1033" y="841"/>
                  <a:pt x="1031" y="841"/>
                </a:cubicBezTo>
                <a:cubicBezTo>
                  <a:pt x="1027" y="842"/>
                  <a:pt x="1021" y="846"/>
                  <a:pt x="1022" y="847"/>
                </a:cubicBezTo>
                <a:cubicBezTo>
                  <a:pt x="1024" y="849"/>
                  <a:pt x="1023" y="850"/>
                  <a:pt x="1019" y="851"/>
                </a:cubicBezTo>
                <a:cubicBezTo>
                  <a:pt x="1017" y="852"/>
                  <a:pt x="1008" y="859"/>
                  <a:pt x="999" y="868"/>
                </a:cubicBezTo>
                <a:cubicBezTo>
                  <a:pt x="991" y="876"/>
                  <a:pt x="990" y="884"/>
                  <a:pt x="996" y="890"/>
                </a:cubicBezTo>
                <a:cubicBezTo>
                  <a:pt x="999" y="893"/>
                  <a:pt x="999" y="894"/>
                  <a:pt x="991" y="897"/>
                </a:cubicBezTo>
                <a:cubicBezTo>
                  <a:pt x="984" y="900"/>
                  <a:pt x="981" y="902"/>
                  <a:pt x="981" y="903"/>
                </a:cubicBezTo>
                <a:cubicBezTo>
                  <a:pt x="981" y="904"/>
                  <a:pt x="980" y="905"/>
                  <a:pt x="980" y="905"/>
                </a:cubicBezTo>
                <a:cubicBezTo>
                  <a:pt x="979" y="905"/>
                  <a:pt x="978" y="905"/>
                  <a:pt x="978" y="906"/>
                </a:cubicBezTo>
                <a:cubicBezTo>
                  <a:pt x="978" y="907"/>
                  <a:pt x="976" y="909"/>
                  <a:pt x="976" y="911"/>
                </a:cubicBezTo>
                <a:cubicBezTo>
                  <a:pt x="974" y="913"/>
                  <a:pt x="973" y="915"/>
                  <a:pt x="973" y="916"/>
                </a:cubicBezTo>
                <a:cubicBezTo>
                  <a:pt x="973" y="919"/>
                  <a:pt x="972" y="919"/>
                  <a:pt x="965" y="918"/>
                </a:cubicBezTo>
                <a:cubicBezTo>
                  <a:pt x="960" y="917"/>
                  <a:pt x="954" y="920"/>
                  <a:pt x="949" y="927"/>
                </a:cubicBezTo>
                <a:cubicBezTo>
                  <a:pt x="944" y="933"/>
                  <a:pt x="942" y="935"/>
                  <a:pt x="940" y="933"/>
                </a:cubicBezTo>
                <a:cubicBezTo>
                  <a:pt x="938" y="932"/>
                  <a:pt x="934" y="931"/>
                  <a:pt x="933" y="932"/>
                </a:cubicBezTo>
                <a:cubicBezTo>
                  <a:pt x="932" y="933"/>
                  <a:pt x="930" y="933"/>
                  <a:pt x="927" y="932"/>
                </a:cubicBezTo>
                <a:cubicBezTo>
                  <a:pt x="925" y="932"/>
                  <a:pt x="921" y="931"/>
                  <a:pt x="920" y="931"/>
                </a:cubicBezTo>
                <a:cubicBezTo>
                  <a:pt x="918" y="931"/>
                  <a:pt x="915" y="930"/>
                  <a:pt x="912" y="930"/>
                </a:cubicBezTo>
                <a:cubicBezTo>
                  <a:pt x="905" y="928"/>
                  <a:pt x="901" y="928"/>
                  <a:pt x="897" y="931"/>
                </a:cubicBezTo>
                <a:cubicBezTo>
                  <a:pt x="895" y="932"/>
                  <a:pt x="894" y="932"/>
                  <a:pt x="893" y="932"/>
                </a:cubicBezTo>
                <a:cubicBezTo>
                  <a:pt x="888" y="932"/>
                  <a:pt x="885" y="932"/>
                  <a:pt x="882" y="936"/>
                </a:cubicBezTo>
                <a:cubicBezTo>
                  <a:pt x="879" y="939"/>
                  <a:pt x="879" y="939"/>
                  <a:pt x="879" y="939"/>
                </a:cubicBezTo>
                <a:cubicBezTo>
                  <a:pt x="878" y="939"/>
                  <a:pt x="877" y="940"/>
                  <a:pt x="877" y="940"/>
                </a:cubicBezTo>
                <a:cubicBezTo>
                  <a:pt x="873" y="944"/>
                  <a:pt x="866" y="937"/>
                  <a:pt x="866" y="929"/>
                </a:cubicBezTo>
                <a:cubicBezTo>
                  <a:pt x="866" y="927"/>
                  <a:pt x="866" y="925"/>
                  <a:pt x="866" y="924"/>
                </a:cubicBezTo>
                <a:cubicBezTo>
                  <a:pt x="864" y="924"/>
                  <a:pt x="865" y="922"/>
                  <a:pt x="866" y="920"/>
                </a:cubicBezTo>
                <a:cubicBezTo>
                  <a:pt x="867" y="919"/>
                  <a:pt x="867" y="919"/>
                  <a:pt x="867" y="919"/>
                </a:cubicBezTo>
                <a:cubicBezTo>
                  <a:pt x="866" y="919"/>
                  <a:pt x="866" y="919"/>
                  <a:pt x="866" y="918"/>
                </a:cubicBezTo>
                <a:cubicBezTo>
                  <a:pt x="866" y="917"/>
                  <a:pt x="864" y="915"/>
                  <a:pt x="863" y="913"/>
                </a:cubicBezTo>
                <a:cubicBezTo>
                  <a:pt x="861" y="911"/>
                  <a:pt x="861" y="910"/>
                  <a:pt x="861" y="909"/>
                </a:cubicBezTo>
                <a:cubicBezTo>
                  <a:pt x="861" y="908"/>
                  <a:pt x="850" y="908"/>
                  <a:pt x="847" y="909"/>
                </a:cubicBezTo>
                <a:cubicBezTo>
                  <a:pt x="843" y="911"/>
                  <a:pt x="841" y="911"/>
                  <a:pt x="839" y="910"/>
                </a:cubicBezTo>
                <a:cubicBezTo>
                  <a:pt x="837" y="908"/>
                  <a:pt x="831" y="905"/>
                  <a:pt x="827" y="906"/>
                </a:cubicBezTo>
                <a:cubicBezTo>
                  <a:pt x="822" y="907"/>
                  <a:pt x="822" y="907"/>
                  <a:pt x="825" y="903"/>
                </a:cubicBezTo>
                <a:cubicBezTo>
                  <a:pt x="828" y="900"/>
                  <a:pt x="832" y="892"/>
                  <a:pt x="833" y="888"/>
                </a:cubicBezTo>
                <a:cubicBezTo>
                  <a:pt x="833" y="886"/>
                  <a:pt x="834" y="883"/>
                  <a:pt x="835" y="881"/>
                </a:cubicBezTo>
                <a:cubicBezTo>
                  <a:pt x="836" y="880"/>
                  <a:pt x="836" y="877"/>
                  <a:pt x="836" y="876"/>
                </a:cubicBezTo>
                <a:cubicBezTo>
                  <a:pt x="836" y="874"/>
                  <a:pt x="836" y="873"/>
                  <a:pt x="838" y="874"/>
                </a:cubicBezTo>
                <a:cubicBezTo>
                  <a:pt x="839" y="874"/>
                  <a:pt x="839" y="874"/>
                  <a:pt x="839" y="873"/>
                </a:cubicBezTo>
                <a:cubicBezTo>
                  <a:pt x="839" y="873"/>
                  <a:pt x="837" y="873"/>
                  <a:pt x="835" y="873"/>
                </a:cubicBezTo>
                <a:cubicBezTo>
                  <a:pt x="831" y="873"/>
                  <a:pt x="831" y="873"/>
                  <a:pt x="831" y="873"/>
                </a:cubicBezTo>
                <a:cubicBezTo>
                  <a:pt x="832" y="870"/>
                  <a:pt x="832" y="870"/>
                  <a:pt x="832" y="870"/>
                </a:cubicBezTo>
                <a:cubicBezTo>
                  <a:pt x="832" y="868"/>
                  <a:pt x="833" y="867"/>
                  <a:pt x="835" y="867"/>
                </a:cubicBezTo>
                <a:cubicBezTo>
                  <a:pt x="836" y="867"/>
                  <a:pt x="837" y="866"/>
                  <a:pt x="837" y="865"/>
                </a:cubicBezTo>
                <a:cubicBezTo>
                  <a:pt x="839" y="862"/>
                  <a:pt x="839" y="862"/>
                  <a:pt x="836" y="864"/>
                </a:cubicBezTo>
                <a:cubicBezTo>
                  <a:pt x="831" y="870"/>
                  <a:pt x="828" y="867"/>
                  <a:pt x="832" y="859"/>
                </a:cubicBezTo>
                <a:cubicBezTo>
                  <a:pt x="834" y="856"/>
                  <a:pt x="836" y="853"/>
                  <a:pt x="836" y="852"/>
                </a:cubicBezTo>
                <a:cubicBezTo>
                  <a:pt x="836" y="852"/>
                  <a:pt x="837" y="851"/>
                  <a:pt x="839" y="850"/>
                </a:cubicBezTo>
                <a:cubicBezTo>
                  <a:pt x="841" y="849"/>
                  <a:pt x="852" y="836"/>
                  <a:pt x="852" y="835"/>
                </a:cubicBezTo>
                <a:cubicBezTo>
                  <a:pt x="852" y="833"/>
                  <a:pt x="857" y="825"/>
                  <a:pt x="858" y="823"/>
                </a:cubicBezTo>
                <a:cubicBezTo>
                  <a:pt x="861" y="822"/>
                  <a:pt x="864" y="813"/>
                  <a:pt x="864" y="810"/>
                </a:cubicBezTo>
                <a:cubicBezTo>
                  <a:pt x="864" y="809"/>
                  <a:pt x="865" y="803"/>
                  <a:pt x="866" y="801"/>
                </a:cubicBezTo>
                <a:cubicBezTo>
                  <a:pt x="866" y="799"/>
                  <a:pt x="866" y="799"/>
                  <a:pt x="866" y="799"/>
                </a:cubicBezTo>
                <a:cubicBezTo>
                  <a:pt x="866" y="798"/>
                  <a:pt x="866" y="797"/>
                  <a:pt x="867" y="796"/>
                </a:cubicBezTo>
                <a:cubicBezTo>
                  <a:pt x="868" y="796"/>
                  <a:pt x="868" y="795"/>
                  <a:pt x="869" y="793"/>
                </a:cubicBezTo>
                <a:cubicBezTo>
                  <a:pt x="869" y="793"/>
                  <a:pt x="869" y="790"/>
                  <a:pt x="871" y="789"/>
                </a:cubicBezTo>
                <a:cubicBezTo>
                  <a:pt x="873" y="787"/>
                  <a:pt x="874" y="787"/>
                  <a:pt x="873" y="787"/>
                </a:cubicBezTo>
                <a:cubicBezTo>
                  <a:pt x="872" y="786"/>
                  <a:pt x="872" y="786"/>
                  <a:pt x="873" y="785"/>
                </a:cubicBezTo>
                <a:cubicBezTo>
                  <a:pt x="874" y="785"/>
                  <a:pt x="874" y="784"/>
                  <a:pt x="874" y="783"/>
                </a:cubicBezTo>
                <a:cubicBezTo>
                  <a:pt x="874" y="780"/>
                  <a:pt x="874" y="780"/>
                  <a:pt x="874" y="780"/>
                </a:cubicBezTo>
                <a:cubicBezTo>
                  <a:pt x="875" y="779"/>
                  <a:pt x="875" y="779"/>
                  <a:pt x="874" y="779"/>
                </a:cubicBezTo>
                <a:cubicBezTo>
                  <a:pt x="871" y="779"/>
                  <a:pt x="871" y="779"/>
                  <a:pt x="873" y="777"/>
                </a:cubicBezTo>
                <a:cubicBezTo>
                  <a:pt x="874" y="775"/>
                  <a:pt x="874" y="775"/>
                  <a:pt x="874" y="774"/>
                </a:cubicBezTo>
                <a:cubicBezTo>
                  <a:pt x="869" y="770"/>
                  <a:pt x="878" y="761"/>
                  <a:pt x="882" y="763"/>
                </a:cubicBezTo>
                <a:cubicBezTo>
                  <a:pt x="885" y="765"/>
                  <a:pt x="892" y="763"/>
                  <a:pt x="892" y="761"/>
                </a:cubicBezTo>
                <a:cubicBezTo>
                  <a:pt x="892" y="757"/>
                  <a:pt x="904" y="757"/>
                  <a:pt x="908" y="761"/>
                </a:cubicBezTo>
                <a:cubicBezTo>
                  <a:pt x="910" y="763"/>
                  <a:pt x="911" y="763"/>
                  <a:pt x="914" y="763"/>
                </a:cubicBezTo>
                <a:cubicBezTo>
                  <a:pt x="915" y="763"/>
                  <a:pt x="917" y="763"/>
                  <a:pt x="919" y="764"/>
                </a:cubicBezTo>
                <a:cubicBezTo>
                  <a:pt x="920" y="765"/>
                  <a:pt x="924" y="765"/>
                  <a:pt x="927" y="765"/>
                </a:cubicBezTo>
                <a:cubicBezTo>
                  <a:pt x="930" y="766"/>
                  <a:pt x="932" y="766"/>
                  <a:pt x="933" y="766"/>
                </a:cubicBezTo>
                <a:cubicBezTo>
                  <a:pt x="933" y="766"/>
                  <a:pt x="935" y="767"/>
                  <a:pt x="937" y="768"/>
                </a:cubicBezTo>
                <a:cubicBezTo>
                  <a:pt x="938" y="769"/>
                  <a:pt x="940" y="769"/>
                  <a:pt x="941" y="769"/>
                </a:cubicBezTo>
                <a:cubicBezTo>
                  <a:pt x="944" y="772"/>
                  <a:pt x="952" y="774"/>
                  <a:pt x="960" y="774"/>
                </a:cubicBezTo>
                <a:cubicBezTo>
                  <a:pt x="966" y="774"/>
                  <a:pt x="968" y="774"/>
                  <a:pt x="969" y="775"/>
                </a:cubicBezTo>
                <a:cubicBezTo>
                  <a:pt x="972" y="778"/>
                  <a:pt x="975" y="779"/>
                  <a:pt x="976" y="778"/>
                </a:cubicBezTo>
                <a:cubicBezTo>
                  <a:pt x="978" y="777"/>
                  <a:pt x="978" y="777"/>
                  <a:pt x="984" y="780"/>
                </a:cubicBezTo>
                <a:cubicBezTo>
                  <a:pt x="989" y="782"/>
                  <a:pt x="989" y="782"/>
                  <a:pt x="989" y="782"/>
                </a:cubicBezTo>
                <a:cubicBezTo>
                  <a:pt x="994" y="782"/>
                  <a:pt x="994" y="782"/>
                  <a:pt x="994" y="782"/>
                </a:cubicBezTo>
                <a:cubicBezTo>
                  <a:pt x="1001" y="780"/>
                  <a:pt x="1002" y="779"/>
                  <a:pt x="1009" y="766"/>
                </a:cubicBezTo>
                <a:cubicBezTo>
                  <a:pt x="1013" y="759"/>
                  <a:pt x="1015" y="755"/>
                  <a:pt x="1016" y="755"/>
                </a:cubicBezTo>
                <a:cubicBezTo>
                  <a:pt x="1016" y="755"/>
                  <a:pt x="1017" y="754"/>
                  <a:pt x="1017" y="754"/>
                </a:cubicBezTo>
                <a:cubicBezTo>
                  <a:pt x="1017" y="753"/>
                  <a:pt x="1016" y="753"/>
                  <a:pt x="1016" y="753"/>
                </a:cubicBezTo>
                <a:cubicBezTo>
                  <a:pt x="1014" y="754"/>
                  <a:pt x="1015" y="753"/>
                  <a:pt x="1019" y="744"/>
                </a:cubicBezTo>
                <a:cubicBezTo>
                  <a:pt x="1024" y="734"/>
                  <a:pt x="1026" y="734"/>
                  <a:pt x="1027" y="742"/>
                </a:cubicBezTo>
                <a:cubicBezTo>
                  <a:pt x="1028" y="745"/>
                  <a:pt x="1028" y="745"/>
                  <a:pt x="1028" y="742"/>
                </a:cubicBezTo>
                <a:cubicBezTo>
                  <a:pt x="1028" y="739"/>
                  <a:pt x="1027" y="737"/>
                  <a:pt x="1025" y="735"/>
                </a:cubicBezTo>
                <a:cubicBezTo>
                  <a:pt x="1023" y="731"/>
                  <a:pt x="1023" y="729"/>
                  <a:pt x="1024" y="730"/>
                </a:cubicBezTo>
                <a:cubicBezTo>
                  <a:pt x="1025" y="731"/>
                  <a:pt x="1026" y="728"/>
                  <a:pt x="1027" y="725"/>
                </a:cubicBezTo>
                <a:cubicBezTo>
                  <a:pt x="1029" y="719"/>
                  <a:pt x="1029" y="719"/>
                  <a:pt x="1029" y="719"/>
                </a:cubicBezTo>
                <a:cubicBezTo>
                  <a:pt x="1027" y="718"/>
                  <a:pt x="1027" y="718"/>
                  <a:pt x="1027" y="718"/>
                </a:cubicBezTo>
                <a:cubicBezTo>
                  <a:pt x="1024" y="716"/>
                  <a:pt x="1020" y="713"/>
                  <a:pt x="1019" y="711"/>
                </a:cubicBezTo>
                <a:cubicBezTo>
                  <a:pt x="1019" y="710"/>
                  <a:pt x="1019" y="707"/>
                  <a:pt x="1019" y="707"/>
                </a:cubicBezTo>
                <a:cubicBezTo>
                  <a:pt x="1018" y="704"/>
                  <a:pt x="1018" y="704"/>
                  <a:pt x="1019" y="702"/>
                </a:cubicBezTo>
                <a:cubicBezTo>
                  <a:pt x="1021" y="700"/>
                  <a:pt x="1021" y="700"/>
                  <a:pt x="1020" y="699"/>
                </a:cubicBezTo>
                <a:cubicBezTo>
                  <a:pt x="1019" y="697"/>
                  <a:pt x="1019" y="697"/>
                  <a:pt x="1020" y="696"/>
                </a:cubicBezTo>
                <a:cubicBezTo>
                  <a:pt x="1021" y="695"/>
                  <a:pt x="1021" y="695"/>
                  <a:pt x="1020" y="695"/>
                </a:cubicBezTo>
                <a:cubicBezTo>
                  <a:pt x="1016" y="695"/>
                  <a:pt x="1014" y="692"/>
                  <a:pt x="1017" y="691"/>
                </a:cubicBezTo>
                <a:cubicBezTo>
                  <a:pt x="1019" y="691"/>
                  <a:pt x="1016" y="688"/>
                  <a:pt x="1014" y="688"/>
                </a:cubicBezTo>
                <a:cubicBezTo>
                  <a:pt x="1013" y="688"/>
                  <a:pt x="1013" y="688"/>
                  <a:pt x="1013" y="688"/>
                </a:cubicBezTo>
                <a:cubicBezTo>
                  <a:pt x="1014" y="686"/>
                  <a:pt x="1014" y="686"/>
                  <a:pt x="1012" y="686"/>
                </a:cubicBezTo>
                <a:cubicBezTo>
                  <a:pt x="1011" y="686"/>
                  <a:pt x="1010" y="686"/>
                  <a:pt x="1009" y="686"/>
                </a:cubicBezTo>
                <a:cubicBezTo>
                  <a:pt x="1008" y="683"/>
                  <a:pt x="997" y="678"/>
                  <a:pt x="995" y="679"/>
                </a:cubicBezTo>
                <a:cubicBezTo>
                  <a:pt x="994" y="679"/>
                  <a:pt x="992" y="678"/>
                  <a:pt x="992" y="676"/>
                </a:cubicBezTo>
                <a:cubicBezTo>
                  <a:pt x="992" y="675"/>
                  <a:pt x="991" y="675"/>
                  <a:pt x="990" y="674"/>
                </a:cubicBezTo>
                <a:cubicBezTo>
                  <a:pt x="988" y="672"/>
                  <a:pt x="989" y="672"/>
                  <a:pt x="992" y="672"/>
                </a:cubicBezTo>
                <a:cubicBezTo>
                  <a:pt x="995" y="672"/>
                  <a:pt x="995" y="671"/>
                  <a:pt x="993" y="670"/>
                </a:cubicBezTo>
                <a:cubicBezTo>
                  <a:pt x="992" y="668"/>
                  <a:pt x="992" y="667"/>
                  <a:pt x="995" y="668"/>
                </a:cubicBezTo>
                <a:cubicBezTo>
                  <a:pt x="997" y="668"/>
                  <a:pt x="997" y="668"/>
                  <a:pt x="997" y="667"/>
                </a:cubicBezTo>
                <a:cubicBezTo>
                  <a:pt x="997" y="667"/>
                  <a:pt x="995" y="667"/>
                  <a:pt x="994" y="667"/>
                </a:cubicBezTo>
                <a:cubicBezTo>
                  <a:pt x="990" y="666"/>
                  <a:pt x="990" y="664"/>
                  <a:pt x="993" y="662"/>
                </a:cubicBezTo>
                <a:cubicBezTo>
                  <a:pt x="995" y="661"/>
                  <a:pt x="997" y="661"/>
                  <a:pt x="1003" y="660"/>
                </a:cubicBezTo>
                <a:cubicBezTo>
                  <a:pt x="1008" y="660"/>
                  <a:pt x="1013" y="660"/>
                  <a:pt x="1014" y="659"/>
                </a:cubicBezTo>
                <a:cubicBezTo>
                  <a:pt x="1018" y="659"/>
                  <a:pt x="1020" y="660"/>
                  <a:pt x="1021" y="664"/>
                </a:cubicBezTo>
                <a:cubicBezTo>
                  <a:pt x="1023" y="666"/>
                  <a:pt x="1023" y="667"/>
                  <a:pt x="1024" y="667"/>
                </a:cubicBezTo>
                <a:cubicBezTo>
                  <a:pt x="1027" y="665"/>
                  <a:pt x="1031" y="665"/>
                  <a:pt x="1032" y="666"/>
                </a:cubicBezTo>
                <a:cubicBezTo>
                  <a:pt x="1033" y="667"/>
                  <a:pt x="1035" y="667"/>
                  <a:pt x="1035" y="666"/>
                </a:cubicBezTo>
                <a:cubicBezTo>
                  <a:pt x="1036" y="665"/>
                  <a:pt x="1037" y="665"/>
                  <a:pt x="1037" y="666"/>
                </a:cubicBezTo>
                <a:cubicBezTo>
                  <a:pt x="1037" y="667"/>
                  <a:pt x="1038" y="667"/>
                  <a:pt x="1040" y="667"/>
                </a:cubicBezTo>
                <a:cubicBezTo>
                  <a:pt x="1043" y="667"/>
                  <a:pt x="1043" y="667"/>
                  <a:pt x="1043" y="666"/>
                </a:cubicBezTo>
                <a:cubicBezTo>
                  <a:pt x="1043" y="664"/>
                  <a:pt x="1043" y="663"/>
                  <a:pt x="1043" y="660"/>
                </a:cubicBezTo>
                <a:cubicBezTo>
                  <a:pt x="1045" y="657"/>
                  <a:pt x="1045" y="655"/>
                  <a:pt x="1044" y="651"/>
                </a:cubicBezTo>
                <a:cubicBezTo>
                  <a:pt x="1044" y="645"/>
                  <a:pt x="1045" y="644"/>
                  <a:pt x="1048" y="645"/>
                </a:cubicBezTo>
                <a:cubicBezTo>
                  <a:pt x="1049" y="645"/>
                  <a:pt x="1051" y="645"/>
                  <a:pt x="1051" y="645"/>
                </a:cubicBezTo>
                <a:cubicBezTo>
                  <a:pt x="1053" y="644"/>
                  <a:pt x="1054" y="645"/>
                  <a:pt x="1054" y="648"/>
                </a:cubicBezTo>
                <a:cubicBezTo>
                  <a:pt x="1053" y="651"/>
                  <a:pt x="1054" y="652"/>
                  <a:pt x="1058" y="653"/>
                </a:cubicBezTo>
                <a:cubicBezTo>
                  <a:pt x="1061" y="653"/>
                  <a:pt x="1064" y="655"/>
                  <a:pt x="1065" y="656"/>
                </a:cubicBezTo>
                <a:cubicBezTo>
                  <a:pt x="1068" y="656"/>
                  <a:pt x="1069" y="656"/>
                  <a:pt x="1071" y="656"/>
                </a:cubicBezTo>
                <a:cubicBezTo>
                  <a:pt x="1073" y="655"/>
                  <a:pt x="1074" y="654"/>
                  <a:pt x="1075" y="654"/>
                </a:cubicBezTo>
                <a:cubicBezTo>
                  <a:pt x="1075" y="653"/>
                  <a:pt x="1075" y="653"/>
                  <a:pt x="1075" y="653"/>
                </a:cubicBezTo>
                <a:cubicBezTo>
                  <a:pt x="1071" y="651"/>
                  <a:pt x="1078" y="646"/>
                  <a:pt x="1089" y="645"/>
                </a:cubicBezTo>
                <a:cubicBezTo>
                  <a:pt x="1096" y="645"/>
                  <a:pt x="1099" y="642"/>
                  <a:pt x="1102" y="635"/>
                </a:cubicBezTo>
                <a:cubicBezTo>
                  <a:pt x="1106" y="627"/>
                  <a:pt x="1108" y="624"/>
                  <a:pt x="1115" y="624"/>
                </a:cubicBezTo>
                <a:cubicBezTo>
                  <a:pt x="1118" y="624"/>
                  <a:pt x="1123" y="623"/>
                  <a:pt x="1127" y="621"/>
                </a:cubicBezTo>
                <a:cubicBezTo>
                  <a:pt x="1134" y="619"/>
                  <a:pt x="1135" y="619"/>
                  <a:pt x="1139" y="619"/>
                </a:cubicBezTo>
                <a:cubicBezTo>
                  <a:pt x="1146" y="621"/>
                  <a:pt x="1147" y="621"/>
                  <a:pt x="1147" y="620"/>
                </a:cubicBezTo>
                <a:cubicBezTo>
                  <a:pt x="1147" y="619"/>
                  <a:pt x="1146" y="619"/>
                  <a:pt x="1145" y="619"/>
                </a:cubicBezTo>
                <a:cubicBezTo>
                  <a:pt x="1142" y="619"/>
                  <a:pt x="1139" y="618"/>
                  <a:pt x="1139" y="617"/>
                </a:cubicBezTo>
                <a:cubicBezTo>
                  <a:pt x="1139" y="614"/>
                  <a:pt x="1145" y="615"/>
                  <a:pt x="1147" y="618"/>
                </a:cubicBezTo>
                <a:cubicBezTo>
                  <a:pt x="1148" y="619"/>
                  <a:pt x="1149" y="619"/>
                  <a:pt x="1150" y="619"/>
                </a:cubicBezTo>
                <a:cubicBezTo>
                  <a:pt x="1150" y="619"/>
                  <a:pt x="1150" y="618"/>
                  <a:pt x="1149" y="618"/>
                </a:cubicBezTo>
                <a:cubicBezTo>
                  <a:pt x="1147" y="617"/>
                  <a:pt x="1147" y="616"/>
                  <a:pt x="1149" y="616"/>
                </a:cubicBezTo>
                <a:cubicBezTo>
                  <a:pt x="1150" y="616"/>
                  <a:pt x="1150" y="616"/>
                  <a:pt x="1148" y="613"/>
                </a:cubicBezTo>
                <a:cubicBezTo>
                  <a:pt x="1147" y="611"/>
                  <a:pt x="1147" y="611"/>
                  <a:pt x="1155" y="605"/>
                </a:cubicBezTo>
                <a:cubicBezTo>
                  <a:pt x="1159" y="603"/>
                  <a:pt x="1161" y="600"/>
                  <a:pt x="1163" y="595"/>
                </a:cubicBezTo>
                <a:cubicBezTo>
                  <a:pt x="1166" y="591"/>
                  <a:pt x="1167" y="589"/>
                  <a:pt x="1169" y="589"/>
                </a:cubicBezTo>
                <a:cubicBezTo>
                  <a:pt x="1170" y="590"/>
                  <a:pt x="1176" y="588"/>
                  <a:pt x="1178" y="586"/>
                </a:cubicBezTo>
                <a:cubicBezTo>
                  <a:pt x="1182" y="581"/>
                  <a:pt x="1198" y="580"/>
                  <a:pt x="1201" y="584"/>
                </a:cubicBezTo>
                <a:cubicBezTo>
                  <a:pt x="1202" y="585"/>
                  <a:pt x="1204" y="586"/>
                  <a:pt x="1204" y="584"/>
                </a:cubicBezTo>
                <a:cubicBezTo>
                  <a:pt x="1202" y="580"/>
                  <a:pt x="1207" y="577"/>
                  <a:pt x="1214" y="578"/>
                </a:cubicBezTo>
                <a:cubicBezTo>
                  <a:pt x="1220" y="578"/>
                  <a:pt x="1220" y="578"/>
                  <a:pt x="1220" y="581"/>
                </a:cubicBezTo>
                <a:cubicBezTo>
                  <a:pt x="1220" y="584"/>
                  <a:pt x="1222" y="584"/>
                  <a:pt x="1222" y="582"/>
                </a:cubicBezTo>
                <a:cubicBezTo>
                  <a:pt x="1222" y="581"/>
                  <a:pt x="1224" y="580"/>
                  <a:pt x="1225" y="581"/>
                </a:cubicBezTo>
                <a:cubicBezTo>
                  <a:pt x="1225" y="584"/>
                  <a:pt x="1226" y="582"/>
                  <a:pt x="1226" y="581"/>
                </a:cubicBezTo>
                <a:cubicBezTo>
                  <a:pt x="1226" y="577"/>
                  <a:pt x="1228" y="576"/>
                  <a:pt x="1233" y="576"/>
                </a:cubicBezTo>
                <a:cubicBezTo>
                  <a:pt x="1237" y="576"/>
                  <a:pt x="1237" y="576"/>
                  <a:pt x="1237" y="576"/>
                </a:cubicBezTo>
                <a:cubicBezTo>
                  <a:pt x="1235" y="575"/>
                  <a:pt x="1235" y="575"/>
                  <a:pt x="1235" y="575"/>
                </a:cubicBezTo>
                <a:cubicBezTo>
                  <a:pt x="1233" y="574"/>
                  <a:pt x="1233" y="573"/>
                  <a:pt x="1234" y="572"/>
                </a:cubicBezTo>
                <a:cubicBezTo>
                  <a:pt x="1236" y="568"/>
                  <a:pt x="1235" y="568"/>
                  <a:pt x="1233" y="568"/>
                </a:cubicBezTo>
                <a:cubicBezTo>
                  <a:pt x="1230" y="568"/>
                  <a:pt x="1231" y="565"/>
                  <a:pt x="1235" y="565"/>
                </a:cubicBezTo>
                <a:cubicBezTo>
                  <a:pt x="1237" y="564"/>
                  <a:pt x="1238" y="563"/>
                  <a:pt x="1236" y="561"/>
                </a:cubicBezTo>
                <a:cubicBezTo>
                  <a:pt x="1235" y="559"/>
                  <a:pt x="1235" y="550"/>
                  <a:pt x="1236" y="550"/>
                </a:cubicBezTo>
                <a:cubicBezTo>
                  <a:pt x="1238" y="549"/>
                  <a:pt x="1237" y="544"/>
                  <a:pt x="1235" y="543"/>
                </a:cubicBezTo>
                <a:cubicBezTo>
                  <a:pt x="1231" y="541"/>
                  <a:pt x="1231" y="541"/>
                  <a:pt x="1233" y="536"/>
                </a:cubicBezTo>
                <a:cubicBezTo>
                  <a:pt x="1234" y="534"/>
                  <a:pt x="1235" y="532"/>
                  <a:pt x="1235" y="531"/>
                </a:cubicBezTo>
                <a:cubicBezTo>
                  <a:pt x="1235" y="528"/>
                  <a:pt x="1237" y="521"/>
                  <a:pt x="1238" y="520"/>
                </a:cubicBezTo>
                <a:cubicBezTo>
                  <a:pt x="1239" y="520"/>
                  <a:pt x="1241" y="521"/>
                  <a:pt x="1242" y="522"/>
                </a:cubicBezTo>
                <a:cubicBezTo>
                  <a:pt x="1244" y="522"/>
                  <a:pt x="1244" y="522"/>
                  <a:pt x="1246" y="521"/>
                </a:cubicBezTo>
                <a:cubicBezTo>
                  <a:pt x="1247" y="519"/>
                  <a:pt x="1250" y="517"/>
                  <a:pt x="1252" y="518"/>
                </a:cubicBezTo>
                <a:cubicBezTo>
                  <a:pt x="1252" y="519"/>
                  <a:pt x="1254" y="515"/>
                  <a:pt x="1254" y="514"/>
                </a:cubicBezTo>
                <a:cubicBezTo>
                  <a:pt x="1253" y="512"/>
                  <a:pt x="1252" y="513"/>
                  <a:pt x="1249" y="516"/>
                </a:cubicBezTo>
                <a:cubicBezTo>
                  <a:pt x="1246" y="519"/>
                  <a:pt x="1243" y="520"/>
                  <a:pt x="1241" y="519"/>
                </a:cubicBezTo>
                <a:cubicBezTo>
                  <a:pt x="1237" y="516"/>
                  <a:pt x="1244" y="511"/>
                  <a:pt x="1252" y="511"/>
                </a:cubicBezTo>
                <a:cubicBezTo>
                  <a:pt x="1258" y="511"/>
                  <a:pt x="1258" y="511"/>
                  <a:pt x="1258" y="511"/>
                </a:cubicBezTo>
                <a:cubicBezTo>
                  <a:pt x="1263" y="507"/>
                  <a:pt x="1263" y="507"/>
                  <a:pt x="1263" y="507"/>
                </a:cubicBezTo>
                <a:cubicBezTo>
                  <a:pt x="1265" y="505"/>
                  <a:pt x="1268" y="503"/>
                  <a:pt x="1269" y="503"/>
                </a:cubicBezTo>
                <a:cubicBezTo>
                  <a:pt x="1271" y="503"/>
                  <a:pt x="1273" y="502"/>
                  <a:pt x="1273" y="501"/>
                </a:cubicBezTo>
                <a:cubicBezTo>
                  <a:pt x="1276" y="500"/>
                  <a:pt x="1277" y="501"/>
                  <a:pt x="1275" y="502"/>
                </a:cubicBezTo>
                <a:cubicBezTo>
                  <a:pt x="1274" y="503"/>
                  <a:pt x="1274" y="505"/>
                  <a:pt x="1273" y="506"/>
                </a:cubicBezTo>
                <a:cubicBezTo>
                  <a:pt x="1273" y="509"/>
                  <a:pt x="1273" y="510"/>
                  <a:pt x="1271" y="512"/>
                </a:cubicBezTo>
                <a:cubicBezTo>
                  <a:pt x="1265" y="519"/>
                  <a:pt x="1266" y="525"/>
                  <a:pt x="1272" y="525"/>
                </a:cubicBezTo>
                <a:cubicBezTo>
                  <a:pt x="1274" y="525"/>
                  <a:pt x="1275" y="525"/>
                  <a:pt x="1273" y="528"/>
                </a:cubicBezTo>
                <a:cubicBezTo>
                  <a:pt x="1273" y="530"/>
                  <a:pt x="1268" y="532"/>
                  <a:pt x="1268" y="530"/>
                </a:cubicBezTo>
                <a:cubicBezTo>
                  <a:pt x="1267" y="529"/>
                  <a:pt x="1265" y="530"/>
                  <a:pt x="1263" y="533"/>
                </a:cubicBezTo>
                <a:cubicBezTo>
                  <a:pt x="1262" y="536"/>
                  <a:pt x="1261" y="537"/>
                  <a:pt x="1260" y="537"/>
                </a:cubicBezTo>
                <a:cubicBezTo>
                  <a:pt x="1259" y="537"/>
                  <a:pt x="1258" y="537"/>
                  <a:pt x="1258" y="538"/>
                </a:cubicBezTo>
                <a:cubicBezTo>
                  <a:pt x="1259" y="538"/>
                  <a:pt x="1257" y="540"/>
                  <a:pt x="1255" y="541"/>
                </a:cubicBezTo>
                <a:cubicBezTo>
                  <a:pt x="1252" y="544"/>
                  <a:pt x="1252" y="544"/>
                  <a:pt x="1252" y="546"/>
                </a:cubicBezTo>
                <a:cubicBezTo>
                  <a:pt x="1252" y="548"/>
                  <a:pt x="1251" y="549"/>
                  <a:pt x="1249" y="551"/>
                </a:cubicBezTo>
                <a:cubicBezTo>
                  <a:pt x="1247" y="553"/>
                  <a:pt x="1247" y="553"/>
                  <a:pt x="1249" y="554"/>
                </a:cubicBezTo>
                <a:cubicBezTo>
                  <a:pt x="1250" y="554"/>
                  <a:pt x="1250" y="554"/>
                  <a:pt x="1250" y="556"/>
                </a:cubicBezTo>
                <a:cubicBezTo>
                  <a:pt x="1250" y="557"/>
                  <a:pt x="1251" y="558"/>
                  <a:pt x="1252" y="559"/>
                </a:cubicBezTo>
                <a:cubicBezTo>
                  <a:pt x="1253" y="560"/>
                  <a:pt x="1254" y="562"/>
                  <a:pt x="1252" y="564"/>
                </a:cubicBezTo>
                <a:cubicBezTo>
                  <a:pt x="1252" y="564"/>
                  <a:pt x="1252" y="565"/>
                  <a:pt x="1254" y="565"/>
                </a:cubicBezTo>
                <a:cubicBezTo>
                  <a:pt x="1255" y="565"/>
                  <a:pt x="1257" y="567"/>
                  <a:pt x="1259" y="568"/>
                </a:cubicBezTo>
                <a:cubicBezTo>
                  <a:pt x="1260" y="568"/>
                  <a:pt x="1263" y="568"/>
                  <a:pt x="1263" y="568"/>
                </a:cubicBezTo>
                <a:cubicBezTo>
                  <a:pt x="1267" y="568"/>
                  <a:pt x="1268" y="570"/>
                  <a:pt x="1264" y="573"/>
                </a:cubicBezTo>
                <a:cubicBezTo>
                  <a:pt x="1262" y="574"/>
                  <a:pt x="1262" y="576"/>
                  <a:pt x="1265" y="576"/>
                </a:cubicBezTo>
                <a:cubicBezTo>
                  <a:pt x="1265" y="576"/>
                  <a:pt x="1267" y="576"/>
                  <a:pt x="1268" y="576"/>
                </a:cubicBezTo>
                <a:cubicBezTo>
                  <a:pt x="1269" y="577"/>
                  <a:pt x="1270" y="577"/>
                  <a:pt x="1273" y="576"/>
                </a:cubicBezTo>
                <a:cubicBezTo>
                  <a:pt x="1275" y="574"/>
                  <a:pt x="1277" y="573"/>
                  <a:pt x="1279" y="573"/>
                </a:cubicBezTo>
                <a:cubicBezTo>
                  <a:pt x="1280" y="573"/>
                  <a:pt x="1282" y="573"/>
                  <a:pt x="1285" y="570"/>
                </a:cubicBezTo>
                <a:cubicBezTo>
                  <a:pt x="1289" y="568"/>
                  <a:pt x="1295" y="568"/>
                  <a:pt x="1296" y="570"/>
                </a:cubicBezTo>
                <a:cubicBezTo>
                  <a:pt x="1297" y="573"/>
                  <a:pt x="1300" y="575"/>
                  <a:pt x="1303" y="575"/>
                </a:cubicBezTo>
                <a:cubicBezTo>
                  <a:pt x="1304" y="575"/>
                  <a:pt x="1305" y="575"/>
                  <a:pt x="1305" y="576"/>
                </a:cubicBezTo>
                <a:cubicBezTo>
                  <a:pt x="1305" y="576"/>
                  <a:pt x="1305" y="576"/>
                  <a:pt x="1306" y="576"/>
                </a:cubicBezTo>
                <a:cubicBezTo>
                  <a:pt x="1307" y="576"/>
                  <a:pt x="1308" y="577"/>
                  <a:pt x="1309" y="578"/>
                </a:cubicBezTo>
                <a:cubicBezTo>
                  <a:pt x="1312" y="581"/>
                  <a:pt x="1312" y="581"/>
                  <a:pt x="1324" y="578"/>
                </a:cubicBezTo>
                <a:cubicBezTo>
                  <a:pt x="1330" y="576"/>
                  <a:pt x="1336" y="575"/>
                  <a:pt x="1338" y="574"/>
                </a:cubicBezTo>
                <a:cubicBezTo>
                  <a:pt x="1340" y="574"/>
                  <a:pt x="1342" y="573"/>
                  <a:pt x="1344" y="571"/>
                </a:cubicBezTo>
                <a:cubicBezTo>
                  <a:pt x="1346" y="570"/>
                  <a:pt x="1348" y="569"/>
                  <a:pt x="1349" y="568"/>
                </a:cubicBezTo>
                <a:cubicBezTo>
                  <a:pt x="1351" y="568"/>
                  <a:pt x="1353" y="568"/>
                  <a:pt x="1354" y="567"/>
                </a:cubicBezTo>
                <a:cubicBezTo>
                  <a:pt x="1357" y="565"/>
                  <a:pt x="1366" y="564"/>
                  <a:pt x="1370" y="564"/>
                </a:cubicBezTo>
                <a:cubicBezTo>
                  <a:pt x="1374" y="564"/>
                  <a:pt x="1381" y="567"/>
                  <a:pt x="1380" y="568"/>
                </a:cubicBezTo>
                <a:cubicBezTo>
                  <a:pt x="1380" y="568"/>
                  <a:pt x="1379" y="568"/>
                  <a:pt x="1378" y="568"/>
                </a:cubicBezTo>
                <a:cubicBezTo>
                  <a:pt x="1375" y="565"/>
                  <a:pt x="1375" y="566"/>
                  <a:pt x="1376" y="568"/>
                </a:cubicBezTo>
                <a:cubicBezTo>
                  <a:pt x="1379" y="577"/>
                  <a:pt x="1397" y="574"/>
                  <a:pt x="1397" y="565"/>
                </a:cubicBezTo>
                <a:cubicBezTo>
                  <a:pt x="1397" y="563"/>
                  <a:pt x="1399" y="562"/>
                  <a:pt x="1401" y="562"/>
                </a:cubicBezTo>
                <a:cubicBezTo>
                  <a:pt x="1406" y="562"/>
                  <a:pt x="1412" y="558"/>
                  <a:pt x="1415" y="552"/>
                </a:cubicBezTo>
                <a:cubicBezTo>
                  <a:pt x="1415" y="551"/>
                  <a:pt x="1415" y="550"/>
                  <a:pt x="1415" y="551"/>
                </a:cubicBezTo>
                <a:cubicBezTo>
                  <a:pt x="1415" y="552"/>
                  <a:pt x="1413" y="557"/>
                  <a:pt x="1410" y="560"/>
                </a:cubicBezTo>
                <a:cubicBezTo>
                  <a:pt x="1409" y="561"/>
                  <a:pt x="1408" y="562"/>
                  <a:pt x="1408" y="562"/>
                </a:cubicBezTo>
                <a:cubicBezTo>
                  <a:pt x="1409" y="563"/>
                  <a:pt x="1415" y="563"/>
                  <a:pt x="1415" y="562"/>
                </a:cubicBezTo>
                <a:cubicBezTo>
                  <a:pt x="1417" y="561"/>
                  <a:pt x="1417" y="552"/>
                  <a:pt x="1416" y="549"/>
                </a:cubicBezTo>
                <a:cubicBezTo>
                  <a:pt x="1414" y="543"/>
                  <a:pt x="1415" y="526"/>
                  <a:pt x="1418" y="524"/>
                </a:cubicBezTo>
                <a:cubicBezTo>
                  <a:pt x="1420" y="522"/>
                  <a:pt x="1421" y="519"/>
                  <a:pt x="1421" y="517"/>
                </a:cubicBezTo>
                <a:cubicBezTo>
                  <a:pt x="1421" y="512"/>
                  <a:pt x="1437" y="504"/>
                  <a:pt x="1438" y="509"/>
                </a:cubicBezTo>
                <a:cubicBezTo>
                  <a:pt x="1439" y="510"/>
                  <a:pt x="1440" y="511"/>
                  <a:pt x="1442" y="512"/>
                </a:cubicBezTo>
                <a:cubicBezTo>
                  <a:pt x="1443" y="514"/>
                  <a:pt x="1445" y="516"/>
                  <a:pt x="1446" y="517"/>
                </a:cubicBezTo>
                <a:cubicBezTo>
                  <a:pt x="1449" y="523"/>
                  <a:pt x="1454" y="523"/>
                  <a:pt x="1460" y="519"/>
                </a:cubicBezTo>
                <a:cubicBezTo>
                  <a:pt x="1462" y="517"/>
                  <a:pt x="1462" y="517"/>
                  <a:pt x="1462" y="517"/>
                </a:cubicBezTo>
                <a:cubicBezTo>
                  <a:pt x="1462" y="511"/>
                  <a:pt x="1462" y="511"/>
                  <a:pt x="1462" y="511"/>
                </a:cubicBezTo>
                <a:cubicBezTo>
                  <a:pt x="1461" y="506"/>
                  <a:pt x="1461" y="504"/>
                  <a:pt x="1463" y="501"/>
                </a:cubicBezTo>
                <a:cubicBezTo>
                  <a:pt x="1464" y="497"/>
                  <a:pt x="1464" y="496"/>
                  <a:pt x="1464" y="495"/>
                </a:cubicBezTo>
                <a:cubicBezTo>
                  <a:pt x="1462" y="495"/>
                  <a:pt x="1461" y="495"/>
                  <a:pt x="1461" y="496"/>
                </a:cubicBezTo>
                <a:cubicBezTo>
                  <a:pt x="1461" y="497"/>
                  <a:pt x="1459" y="497"/>
                  <a:pt x="1455" y="496"/>
                </a:cubicBezTo>
                <a:cubicBezTo>
                  <a:pt x="1453" y="495"/>
                  <a:pt x="1449" y="489"/>
                  <a:pt x="1451" y="488"/>
                </a:cubicBezTo>
                <a:cubicBezTo>
                  <a:pt x="1452" y="488"/>
                  <a:pt x="1452" y="487"/>
                  <a:pt x="1451" y="487"/>
                </a:cubicBezTo>
                <a:cubicBezTo>
                  <a:pt x="1450" y="486"/>
                  <a:pt x="1450" y="485"/>
                  <a:pt x="1450" y="484"/>
                </a:cubicBezTo>
                <a:cubicBezTo>
                  <a:pt x="1450" y="482"/>
                  <a:pt x="1450" y="481"/>
                  <a:pt x="1450" y="480"/>
                </a:cubicBezTo>
                <a:cubicBezTo>
                  <a:pt x="1450" y="479"/>
                  <a:pt x="1453" y="477"/>
                  <a:pt x="1456" y="477"/>
                </a:cubicBezTo>
                <a:cubicBezTo>
                  <a:pt x="1457" y="477"/>
                  <a:pt x="1458" y="477"/>
                  <a:pt x="1458" y="477"/>
                </a:cubicBezTo>
                <a:cubicBezTo>
                  <a:pt x="1458" y="476"/>
                  <a:pt x="1461" y="474"/>
                  <a:pt x="1464" y="474"/>
                </a:cubicBezTo>
                <a:cubicBezTo>
                  <a:pt x="1464" y="474"/>
                  <a:pt x="1468" y="474"/>
                  <a:pt x="1471" y="473"/>
                </a:cubicBezTo>
                <a:cubicBezTo>
                  <a:pt x="1474" y="473"/>
                  <a:pt x="1477" y="472"/>
                  <a:pt x="1477" y="471"/>
                </a:cubicBezTo>
                <a:cubicBezTo>
                  <a:pt x="1477" y="470"/>
                  <a:pt x="1490" y="471"/>
                  <a:pt x="1493" y="473"/>
                </a:cubicBezTo>
                <a:cubicBezTo>
                  <a:pt x="1493" y="474"/>
                  <a:pt x="1497" y="474"/>
                  <a:pt x="1501" y="474"/>
                </a:cubicBezTo>
                <a:cubicBezTo>
                  <a:pt x="1509" y="474"/>
                  <a:pt x="1509" y="474"/>
                  <a:pt x="1509" y="469"/>
                </a:cubicBezTo>
                <a:cubicBezTo>
                  <a:pt x="1509" y="467"/>
                  <a:pt x="1509" y="466"/>
                  <a:pt x="1511" y="468"/>
                </a:cubicBezTo>
                <a:cubicBezTo>
                  <a:pt x="1512" y="469"/>
                  <a:pt x="1512" y="469"/>
                  <a:pt x="1513" y="468"/>
                </a:cubicBezTo>
                <a:cubicBezTo>
                  <a:pt x="1514" y="467"/>
                  <a:pt x="1515" y="466"/>
                  <a:pt x="1517" y="466"/>
                </a:cubicBezTo>
                <a:cubicBezTo>
                  <a:pt x="1520" y="466"/>
                  <a:pt x="1520" y="466"/>
                  <a:pt x="1521" y="464"/>
                </a:cubicBezTo>
                <a:cubicBezTo>
                  <a:pt x="1522" y="463"/>
                  <a:pt x="1524" y="463"/>
                  <a:pt x="1531" y="464"/>
                </a:cubicBezTo>
                <a:cubicBezTo>
                  <a:pt x="1535" y="465"/>
                  <a:pt x="1536" y="464"/>
                  <a:pt x="1534" y="463"/>
                </a:cubicBezTo>
                <a:cubicBezTo>
                  <a:pt x="1533" y="462"/>
                  <a:pt x="1532" y="461"/>
                  <a:pt x="1531" y="460"/>
                </a:cubicBezTo>
                <a:cubicBezTo>
                  <a:pt x="1530" y="459"/>
                  <a:pt x="1529" y="459"/>
                  <a:pt x="1525" y="460"/>
                </a:cubicBezTo>
                <a:cubicBezTo>
                  <a:pt x="1522" y="460"/>
                  <a:pt x="1521" y="460"/>
                  <a:pt x="1520" y="458"/>
                </a:cubicBezTo>
                <a:cubicBezTo>
                  <a:pt x="1518" y="458"/>
                  <a:pt x="1517" y="457"/>
                  <a:pt x="1517" y="457"/>
                </a:cubicBezTo>
                <a:cubicBezTo>
                  <a:pt x="1517" y="457"/>
                  <a:pt x="1515" y="456"/>
                  <a:pt x="1514" y="455"/>
                </a:cubicBezTo>
                <a:cubicBezTo>
                  <a:pt x="1513" y="453"/>
                  <a:pt x="1513" y="453"/>
                  <a:pt x="1514" y="453"/>
                </a:cubicBezTo>
                <a:cubicBezTo>
                  <a:pt x="1514" y="453"/>
                  <a:pt x="1515" y="453"/>
                  <a:pt x="1515" y="452"/>
                </a:cubicBezTo>
                <a:cubicBezTo>
                  <a:pt x="1515" y="451"/>
                  <a:pt x="1513" y="451"/>
                  <a:pt x="1510" y="452"/>
                </a:cubicBezTo>
                <a:cubicBezTo>
                  <a:pt x="1503" y="455"/>
                  <a:pt x="1501" y="455"/>
                  <a:pt x="1499" y="454"/>
                </a:cubicBezTo>
                <a:cubicBezTo>
                  <a:pt x="1495" y="454"/>
                  <a:pt x="1495" y="454"/>
                  <a:pt x="1495" y="454"/>
                </a:cubicBezTo>
                <a:cubicBezTo>
                  <a:pt x="1492" y="455"/>
                  <a:pt x="1488" y="456"/>
                  <a:pt x="1488" y="455"/>
                </a:cubicBezTo>
                <a:cubicBezTo>
                  <a:pt x="1488" y="455"/>
                  <a:pt x="1488" y="455"/>
                  <a:pt x="1488" y="455"/>
                </a:cubicBezTo>
                <a:cubicBezTo>
                  <a:pt x="1487" y="456"/>
                  <a:pt x="1485" y="456"/>
                  <a:pt x="1485" y="456"/>
                </a:cubicBezTo>
                <a:cubicBezTo>
                  <a:pt x="1483" y="455"/>
                  <a:pt x="1482" y="455"/>
                  <a:pt x="1482" y="456"/>
                </a:cubicBezTo>
                <a:cubicBezTo>
                  <a:pt x="1482" y="458"/>
                  <a:pt x="1479" y="459"/>
                  <a:pt x="1478" y="458"/>
                </a:cubicBezTo>
                <a:cubicBezTo>
                  <a:pt x="1474" y="459"/>
                  <a:pt x="1474" y="459"/>
                  <a:pt x="1474" y="459"/>
                </a:cubicBezTo>
                <a:cubicBezTo>
                  <a:pt x="1472" y="460"/>
                  <a:pt x="1470" y="460"/>
                  <a:pt x="1468" y="460"/>
                </a:cubicBezTo>
                <a:cubicBezTo>
                  <a:pt x="1466" y="461"/>
                  <a:pt x="1465" y="462"/>
                  <a:pt x="1464" y="463"/>
                </a:cubicBezTo>
                <a:cubicBezTo>
                  <a:pt x="1464" y="463"/>
                  <a:pt x="1463" y="463"/>
                  <a:pt x="1461" y="463"/>
                </a:cubicBezTo>
                <a:cubicBezTo>
                  <a:pt x="1457" y="463"/>
                  <a:pt x="1449" y="464"/>
                  <a:pt x="1447" y="466"/>
                </a:cubicBezTo>
                <a:cubicBezTo>
                  <a:pt x="1445" y="468"/>
                  <a:pt x="1442" y="467"/>
                  <a:pt x="1445" y="465"/>
                </a:cubicBezTo>
                <a:cubicBezTo>
                  <a:pt x="1447" y="464"/>
                  <a:pt x="1447" y="463"/>
                  <a:pt x="1445" y="462"/>
                </a:cubicBezTo>
                <a:cubicBezTo>
                  <a:pt x="1443" y="460"/>
                  <a:pt x="1442" y="460"/>
                  <a:pt x="1442" y="460"/>
                </a:cubicBezTo>
                <a:cubicBezTo>
                  <a:pt x="1442" y="462"/>
                  <a:pt x="1440" y="463"/>
                  <a:pt x="1439" y="463"/>
                </a:cubicBezTo>
                <a:cubicBezTo>
                  <a:pt x="1438" y="463"/>
                  <a:pt x="1437" y="463"/>
                  <a:pt x="1437" y="462"/>
                </a:cubicBezTo>
                <a:cubicBezTo>
                  <a:pt x="1437" y="460"/>
                  <a:pt x="1437" y="460"/>
                  <a:pt x="1438" y="460"/>
                </a:cubicBezTo>
                <a:cubicBezTo>
                  <a:pt x="1438" y="460"/>
                  <a:pt x="1439" y="459"/>
                  <a:pt x="1439" y="458"/>
                </a:cubicBezTo>
                <a:cubicBezTo>
                  <a:pt x="1439" y="457"/>
                  <a:pt x="1438" y="456"/>
                  <a:pt x="1437" y="456"/>
                </a:cubicBezTo>
                <a:cubicBezTo>
                  <a:pt x="1436" y="456"/>
                  <a:pt x="1434" y="455"/>
                  <a:pt x="1432" y="455"/>
                </a:cubicBezTo>
                <a:cubicBezTo>
                  <a:pt x="1430" y="454"/>
                  <a:pt x="1428" y="453"/>
                  <a:pt x="1427" y="453"/>
                </a:cubicBezTo>
                <a:cubicBezTo>
                  <a:pt x="1425" y="452"/>
                  <a:pt x="1423" y="446"/>
                  <a:pt x="1425" y="443"/>
                </a:cubicBezTo>
                <a:cubicBezTo>
                  <a:pt x="1426" y="442"/>
                  <a:pt x="1426" y="439"/>
                  <a:pt x="1426" y="438"/>
                </a:cubicBezTo>
                <a:cubicBezTo>
                  <a:pt x="1426" y="436"/>
                  <a:pt x="1427" y="434"/>
                  <a:pt x="1427" y="434"/>
                </a:cubicBezTo>
                <a:cubicBezTo>
                  <a:pt x="1428" y="434"/>
                  <a:pt x="1427" y="432"/>
                  <a:pt x="1426" y="430"/>
                </a:cubicBezTo>
                <a:cubicBezTo>
                  <a:pt x="1424" y="426"/>
                  <a:pt x="1424" y="426"/>
                  <a:pt x="1425" y="423"/>
                </a:cubicBezTo>
                <a:cubicBezTo>
                  <a:pt x="1426" y="422"/>
                  <a:pt x="1426" y="421"/>
                  <a:pt x="1425" y="420"/>
                </a:cubicBezTo>
                <a:cubicBezTo>
                  <a:pt x="1422" y="417"/>
                  <a:pt x="1423" y="414"/>
                  <a:pt x="1426" y="410"/>
                </a:cubicBezTo>
                <a:cubicBezTo>
                  <a:pt x="1428" y="408"/>
                  <a:pt x="1429" y="407"/>
                  <a:pt x="1429" y="406"/>
                </a:cubicBezTo>
                <a:cubicBezTo>
                  <a:pt x="1429" y="405"/>
                  <a:pt x="1429" y="404"/>
                  <a:pt x="1429" y="404"/>
                </a:cubicBezTo>
                <a:cubicBezTo>
                  <a:pt x="1432" y="404"/>
                  <a:pt x="1432" y="404"/>
                  <a:pt x="1432" y="404"/>
                </a:cubicBezTo>
                <a:cubicBezTo>
                  <a:pt x="1435" y="404"/>
                  <a:pt x="1437" y="403"/>
                  <a:pt x="1437" y="402"/>
                </a:cubicBezTo>
                <a:cubicBezTo>
                  <a:pt x="1437" y="400"/>
                  <a:pt x="1440" y="396"/>
                  <a:pt x="1442" y="396"/>
                </a:cubicBezTo>
                <a:cubicBezTo>
                  <a:pt x="1444" y="396"/>
                  <a:pt x="1444" y="396"/>
                  <a:pt x="1444" y="396"/>
                </a:cubicBezTo>
                <a:cubicBezTo>
                  <a:pt x="1444" y="395"/>
                  <a:pt x="1446" y="393"/>
                  <a:pt x="1448" y="392"/>
                </a:cubicBezTo>
                <a:cubicBezTo>
                  <a:pt x="1450" y="391"/>
                  <a:pt x="1453" y="389"/>
                  <a:pt x="1454" y="388"/>
                </a:cubicBezTo>
                <a:cubicBezTo>
                  <a:pt x="1455" y="386"/>
                  <a:pt x="1457" y="384"/>
                  <a:pt x="1458" y="383"/>
                </a:cubicBezTo>
                <a:cubicBezTo>
                  <a:pt x="1460" y="381"/>
                  <a:pt x="1462" y="379"/>
                  <a:pt x="1463" y="377"/>
                </a:cubicBezTo>
                <a:cubicBezTo>
                  <a:pt x="1464" y="376"/>
                  <a:pt x="1466" y="375"/>
                  <a:pt x="1468" y="375"/>
                </a:cubicBezTo>
                <a:cubicBezTo>
                  <a:pt x="1470" y="375"/>
                  <a:pt x="1471" y="375"/>
                  <a:pt x="1470" y="375"/>
                </a:cubicBezTo>
                <a:cubicBezTo>
                  <a:pt x="1470" y="374"/>
                  <a:pt x="1470" y="373"/>
                  <a:pt x="1471" y="373"/>
                </a:cubicBezTo>
                <a:cubicBezTo>
                  <a:pt x="1472" y="373"/>
                  <a:pt x="1472" y="372"/>
                  <a:pt x="1472" y="372"/>
                </a:cubicBezTo>
                <a:cubicBezTo>
                  <a:pt x="1472" y="372"/>
                  <a:pt x="1472" y="371"/>
                  <a:pt x="1471" y="371"/>
                </a:cubicBezTo>
                <a:cubicBezTo>
                  <a:pt x="1471" y="364"/>
                  <a:pt x="1471" y="364"/>
                  <a:pt x="1471" y="364"/>
                </a:cubicBezTo>
                <a:cubicBezTo>
                  <a:pt x="1467" y="362"/>
                  <a:pt x="1467" y="362"/>
                  <a:pt x="1467" y="362"/>
                </a:cubicBezTo>
                <a:cubicBezTo>
                  <a:pt x="1464" y="361"/>
                  <a:pt x="1463" y="360"/>
                  <a:pt x="1463" y="359"/>
                </a:cubicBezTo>
                <a:cubicBezTo>
                  <a:pt x="1464" y="359"/>
                  <a:pt x="1453" y="359"/>
                  <a:pt x="1449" y="359"/>
                </a:cubicBezTo>
                <a:cubicBezTo>
                  <a:pt x="1447" y="360"/>
                  <a:pt x="1446" y="360"/>
                  <a:pt x="1446" y="359"/>
                </a:cubicBezTo>
                <a:cubicBezTo>
                  <a:pt x="1445" y="358"/>
                  <a:pt x="1439" y="359"/>
                  <a:pt x="1439" y="360"/>
                </a:cubicBezTo>
                <a:cubicBezTo>
                  <a:pt x="1439" y="362"/>
                  <a:pt x="1437" y="364"/>
                  <a:pt x="1436" y="364"/>
                </a:cubicBezTo>
                <a:cubicBezTo>
                  <a:pt x="1435" y="364"/>
                  <a:pt x="1435" y="364"/>
                  <a:pt x="1435" y="365"/>
                </a:cubicBezTo>
                <a:cubicBezTo>
                  <a:pt x="1435" y="366"/>
                  <a:pt x="1434" y="366"/>
                  <a:pt x="1433" y="366"/>
                </a:cubicBezTo>
                <a:cubicBezTo>
                  <a:pt x="1431" y="366"/>
                  <a:pt x="1431" y="366"/>
                  <a:pt x="1431" y="367"/>
                </a:cubicBezTo>
                <a:cubicBezTo>
                  <a:pt x="1431" y="367"/>
                  <a:pt x="1431" y="368"/>
                  <a:pt x="1431" y="368"/>
                </a:cubicBezTo>
                <a:cubicBezTo>
                  <a:pt x="1431" y="368"/>
                  <a:pt x="1430" y="369"/>
                  <a:pt x="1431" y="369"/>
                </a:cubicBezTo>
                <a:cubicBezTo>
                  <a:pt x="1431" y="371"/>
                  <a:pt x="1430" y="372"/>
                  <a:pt x="1429" y="373"/>
                </a:cubicBezTo>
                <a:cubicBezTo>
                  <a:pt x="1426" y="375"/>
                  <a:pt x="1426" y="375"/>
                  <a:pt x="1426" y="375"/>
                </a:cubicBezTo>
                <a:cubicBezTo>
                  <a:pt x="1428" y="379"/>
                  <a:pt x="1428" y="379"/>
                  <a:pt x="1428" y="379"/>
                </a:cubicBezTo>
                <a:cubicBezTo>
                  <a:pt x="1430" y="383"/>
                  <a:pt x="1430" y="383"/>
                  <a:pt x="1426" y="385"/>
                </a:cubicBezTo>
                <a:cubicBezTo>
                  <a:pt x="1425" y="386"/>
                  <a:pt x="1423" y="388"/>
                  <a:pt x="1422" y="390"/>
                </a:cubicBezTo>
                <a:cubicBezTo>
                  <a:pt x="1421" y="391"/>
                  <a:pt x="1420" y="393"/>
                  <a:pt x="1419" y="393"/>
                </a:cubicBezTo>
                <a:cubicBezTo>
                  <a:pt x="1418" y="393"/>
                  <a:pt x="1416" y="394"/>
                  <a:pt x="1415" y="395"/>
                </a:cubicBezTo>
                <a:cubicBezTo>
                  <a:pt x="1415" y="396"/>
                  <a:pt x="1413" y="396"/>
                  <a:pt x="1413" y="396"/>
                </a:cubicBezTo>
                <a:cubicBezTo>
                  <a:pt x="1412" y="396"/>
                  <a:pt x="1410" y="397"/>
                  <a:pt x="1410" y="398"/>
                </a:cubicBezTo>
                <a:cubicBezTo>
                  <a:pt x="1409" y="399"/>
                  <a:pt x="1407" y="399"/>
                  <a:pt x="1407" y="399"/>
                </a:cubicBezTo>
                <a:cubicBezTo>
                  <a:pt x="1407" y="399"/>
                  <a:pt x="1406" y="399"/>
                  <a:pt x="1406" y="399"/>
                </a:cubicBezTo>
                <a:cubicBezTo>
                  <a:pt x="1406" y="400"/>
                  <a:pt x="1406" y="400"/>
                  <a:pt x="1405" y="399"/>
                </a:cubicBezTo>
                <a:cubicBezTo>
                  <a:pt x="1405" y="399"/>
                  <a:pt x="1404" y="400"/>
                  <a:pt x="1402" y="401"/>
                </a:cubicBezTo>
                <a:cubicBezTo>
                  <a:pt x="1402" y="402"/>
                  <a:pt x="1400" y="403"/>
                  <a:pt x="1400" y="403"/>
                </a:cubicBezTo>
                <a:cubicBezTo>
                  <a:pt x="1399" y="403"/>
                  <a:pt x="1394" y="405"/>
                  <a:pt x="1394" y="406"/>
                </a:cubicBezTo>
                <a:cubicBezTo>
                  <a:pt x="1394" y="407"/>
                  <a:pt x="1394" y="407"/>
                  <a:pt x="1393" y="407"/>
                </a:cubicBezTo>
                <a:cubicBezTo>
                  <a:pt x="1392" y="407"/>
                  <a:pt x="1392" y="407"/>
                  <a:pt x="1393" y="407"/>
                </a:cubicBezTo>
                <a:cubicBezTo>
                  <a:pt x="1395" y="408"/>
                  <a:pt x="1390" y="412"/>
                  <a:pt x="1388" y="410"/>
                </a:cubicBezTo>
                <a:cubicBezTo>
                  <a:pt x="1386" y="410"/>
                  <a:pt x="1386" y="410"/>
                  <a:pt x="1386" y="412"/>
                </a:cubicBezTo>
                <a:cubicBezTo>
                  <a:pt x="1387" y="415"/>
                  <a:pt x="1382" y="418"/>
                  <a:pt x="1380" y="417"/>
                </a:cubicBezTo>
                <a:cubicBezTo>
                  <a:pt x="1380" y="416"/>
                  <a:pt x="1380" y="416"/>
                  <a:pt x="1379" y="417"/>
                </a:cubicBezTo>
                <a:cubicBezTo>
                  <a:pt x="1379" y="418"/>
                  <a:pt x="1379" y="419"/>
                  <a:pt x="1380" y="420"/>
                </a:cubicBezTo>
                <a:cubicBezTo>
                  <a:pt x="1381" y="420"/>
                  <a:pt x="1380" y="421"/>
                  <a:pt x="1379" y="424"/>
                </a:cubicBezTo>
                <a:cubicBezTo>
                  <a:pt x="1378" y="426"/>
                  <a:pt x="1378" y="428"/>
                  <a:pt x="1378" y="429"/>
                </a:cubicBezTo>
                <a:cubicBezTo>
                  <a:pt x="1378" y="430"/>
                  <a:pt x="1378" y="431"/>
                  <a:pt x="1377" y="431"/>
                </a:cubicBezTo>
                <a:cubicBezTo>
                  <a:pt x="1373" y="431"/>
                  <a:pt x="1372" y="450"/>
                  <a:pt x="1375" y="450"/>
                </a:cubicBezTo>
                <a:cubicBezTo>
                  <a:pt x="1376" y="450"/>
                  <a:pt x="1377" y="451"/>
                  <a:pt x="1378" y="452"/>
                </a:cubicBezTo>
                <a:cubicBezTo>
                  <a:pt x="1378" y="452"/>
                  <a:pt x="1378" y="452"/>
                  <a:pt x="1380" y="452"/>
                </a:cubicBezTo>
                <a:cubicBezTo>
                  <a:pt x="1380" y="451"/>
                  <a:pt x="1381" y="452"/>
                  <a:pt x="1383" y="453"/>
                </a:cubicBezTo>
                <a:cubicBezTo>
                  <a:pt x="1383" y="455"/>
                  <a:pt x="1385" y="455"/>
                  <a:pt x="1386" y="456"/>
                </a:cubicBezTo>
                <a:cubicBezTo>
                  <a:pt x="1388" y="458"/>
                  <a:pt x="1388" y="458"/>
                  <a:pt x="1388" y="458"/>
                </a:cubicBezTo>
                <a:cubicBezTo>
                  <a:pt x="1388" y="459"/>
                  <a:pt x="1389" y="460"/>
                  <a:pt x="1391" y="462"/>
                </a:cubicBezTo>
                <a:cubicBezTo>
                  <a:pt x="1394" y="465"/>
                  <a:pt x="1394" y="467"/>
                  <a:pt x="1388" y="470"/>
                </a:cubicBezTo>
                <a:cubicBezTo>
                  <a:pt x="1380" y="475"/>
                  <a:pt x="1376" y="476"/>
                  <a:pt x="1377" y="472"/>
                </a:cubicBezTo>
                <a:cubicBezTo>
                  <a:pt x="1377" y="471"/>
                  <a:pt x="1377" y="470"/>
                  <a:pt x="1376" y="470"/>
                </a:cubicBezTo>
                <a:cubicBezTo>
                  <a:pt x="1375" y="471"/>
                  <a:pt x="1375" y="471"/>
                  <a:pt x="1375" y="471"/>
                </a:cubicBezTo>
                <a:cubicBezTo>
                  <a:pt x="1375" y="471"/>
                  <a:pt x="1372" y="471"/>
                  <a:pt x="1364" y="471"/>
                </a:cubicBezTo>
                <a:cubicBezTo>
                  <a:pt x="1362" y="470"/>
                  <a:pt x="1361" y="471"/>
                  <a:pt x="1360" y="471"/>
                </a:cubicBezTo>
                <a:cubicBezTo>
                  <a:pt x="1360" y="471"/>
                  <a:pt x="1359" y="471"/>
                  <a:pt x="1357" y="471"/>
                </a:cubicBezTo>
                <a:cubicBezTo>
                  <a:pt x="1356" y="471"/>
                  <a:pt x="1357" y="472"/>
                  <a:pt x="1360" y="472"/>
                </a:cubicBezTo>
                <a:cubicBezTo>
                  <a:pt x="1364" y="473"/>
                  <a:pt x="1367" y="474"/>
                  <a:pt x="1368" y="474"/>
                </a:cubicBezTo>
                <a:cubicBezTo>
                  <a:pt x="1370" y="476"/>
                  <a:pt x="1376" y="477"/>
                  <a:pt x="1380" y="476"/>
                </a:cubicBezTo>
                <a:cubicBezTo>
                  <a:pt x="1385" y="474"/>
                  <a:pt x="1387" y="474"/>
                  <a:pt x="1387" y="475"/>
                </a:cubicBezTo>
                <a:cubicBezTo>
                  <a:pt x="1387" y="476"/>
                  <a:pt x="1386" y="476"/>
                  <a:pt x="1386" y="477"/>
                </a:cubicBezTo>
                <a:cubicBezTo>
                  <a:pt x="1385" y="477"/>
                  <a:pt x="1384" y="477"/>
                  <a:pt x="1383" y="479"/>
                </a:cubicBezTo>
                <a:cubicBezTo>
                  <a:pt x="1383" y="479"/>
                  <a:pt x="1382" y="480"/>
                  <a:pt x="1382" y="480"/>
                </a:cubicBezTo>
                <a:cubicBezTo>
                  <a:pt x="1380" y="480"/>
                  <a:pt x="1373" y="483"/>
                  <a:pt x="1370" y="485"/>
                </a:cubicBezTo>
                <a:cubicBezTo>
                  <a:pt x="1367" y="486"/>
                  <a:pt x="1364" y="487"/>
                  <a:pt x="1361" y="487"/>
                </a:cubicBezTo>
                <a:cubicBezTo>
                  <a:pt x="1358" y="487"/>
                  <a:pt x="1356" y="488"/>
                  <a:pt x="1358" y="488"/>
                </a:cubicBezTo>
                <a:cubicBezTo>
                  <a:pt x="1362" y="488"/>
                  <a:pt x="1364" y="490"/>
                  <a:pt x="1362" y="491"/>
                </a:cubicBezTo>
                <a:cubicBezTo>
                  <a:pt x="1360" y="492"/>
                  <a:pt x="1359" y="493"/>
                  <a:pt x="1359" y="495"/>
                </a:cubicBezTo>
                <a:cubicBezTo>
                  <a:pt x="1359" y="498"/>
                  <a:pt x="1359" y="501"/>
                  <a:pt x="1357" y="502"/>
                </a:cubicBezTo>
                <a:cubicBezTo>
                  <a:pt x="1356" y="503"/>
                  <a:pt x="1356" y="504"/>
                  <a:pt x="1356" y="507"/>
                </a:cubicBezTo>
                <a:cubicBezTo>
                  <a:pt x="1356" y="510"/>
                  <a:pt x="1356" y="511"/>
                  <a:pt x="1355" y="513"/>
                </a:cubicBezTo>
                <a:cubicBezTo>
                  <a:pt x="1354" y="514"/>
                  <a:pt x="1354" y="516"/>
                  <a:pt x="1354" y="517"/>
                </a:cubicBezTo>
                <a:cubicBezTo>
                  <a:pt x="1354" y="519"/>
                  <a:pt x="1348" y="530"/>
                  <a:pt x="1343" y="536"/>
                </a:cubicBezTo>
                <a:cubicBezTo>
                  <a:pt x="1343" y="536"/>
                  <a:pt x="1340" y="536"/>
                  <a:pt x="1335" y="536"/>
                </a:cubicBezTo>
                <a:cubicBezTo>
                  <a:pt x="1327" y="536"/>
                  <a:pt x="1326" y="536"/>
                  <a:pt x="1326" y="536"/>
                </a:cubicBezTo>
                <a:cubicBezTo>
                  <a:pt x="1326" y="537"/>
                  <a:pt x="1325" y="538"/>
                  <a:pt x="1324" y="538"/>
                </a:cubicBezTo>
                <a:cubicBezTo>
                  <a:pt x="1320" y="538"/>
                  <a:pt x="1316" y="542"/>
                  <a:pt x="1318" y="546"/>
                </a:cubicBezTo>
                <a:cubicBezTo>
                  <a:pt x="1319" y="549"/>
                  <a:pt x="1316" y="551"/>
                  <a:pt x="1313" y="550"/>
                </a:cubicBezTo>
                <a:cubicBezTo>
                  <a:pt x="1311" y="549"/>
                  <a:pt x="1309" y="549"/>
                  <a:pt x="1307" y="550"/>
                </a:cubicBezTo>
                <a:cubicBezTo>
                  <a:pt x="1303" y="551"/>
                  <a:pt x="1297" y="550"/>
                  <a:pt x="1297" y="549"/>
                </a:cubicBezTo>
                <a:cubicBezTo>
                  <a:pt x="1300" y="544"/>
                  <a:pt x="1300" y="542"/>
                  <a:pt x="1298" y="538"/>
                </a:cubicBezTo>
                <a:cubicBezTo>
                  <a:pt x="1295" y="533"/>
                  <a:pt x="1295" y="530"/>
                  <a:pt x="1296" y="531"/>
                </a:cubicBezTo>
                <a:cubicBezTo>
                  <a:pt x="1297" y="533"/>
                  <a:pt x="1300" y="532"/>
                  <a:pt x="1299" y="530"/>
                </a:cubicBezTo>
                <a:cubicBezTo>
                  <a:pt x="1297" y="528"/>
                  <a:pt x="1298" y="527"/>
                  <a:pt x="1300" y="527"/>
                </a:cubicBezTo>
                <a:cubicBezTo>
                  <a:pt x="1302" y="528"/>
                  <a:pt x="1303" y="525"/>
                  <a:pt x="1301" y="525"/>
                </a:cubicBezTo>
                <a:cubicBezTo>
                  <a:pt x="1299" y="522"/>
                  <a:pt x="1295" y="515"/>
                  <a:pt x="1295" y="511"/>
                </a:cubicBezTo>
                <a:cubicBezTo>
                  <a:pt x="1295" y="509"/>
                  <a:pt x="1294" y="508"/>
                  <a:pt x="1294" y="508"/>
                </a:cubicBezTo>
                <a:cubicBezTo>
                  <a:pt x="1293" y="508"/>
                  <a:pt x="1293" y="506"/>
                  <a:pt x="1293" y="506"/>
                </a:cubicBezTo>
                <a:cubicBezTo>
                  <a:pt x="1293" y="504"/>
                  <a:pt x="1293" y="503"/>
                  <a:pt x="1292" y="503"/>
                </a:cubicBezTo>
                <a:cubicBezTo>
                  <a:pt x="1292" y="503"/>
                  <a:pt x="1292" y="501"/>
                  <a:pt x="1292" y="500"/>
                </a:cubicBezTo>
                <a:cubicBezTo>
                  <a:pt x="1292" y="498"/>
                  <a:pt x="1291" y="497"/>
                  <a:pt x="1290" y="496"/>
                </a:cubicBezTo>
                <a:cubicBezTo>
                  <a:pt x="1289" y="495"/>
                  <a:pt x="1289" y="495"/>
                  <a:pt x="1289" y="493"/>
                </a:cubicBezTo>
                <a:cubicBezTo>
                  <a:pt x="1290" y="490"/>
                  <a:pt x="1290" y="490"/>
                  <a:pt x="1289" y="490"/>
                </a:cubicBezTo>
                <a:cubicBezTo>
                  <a:pt x="1288" y="490"/>
                  <a:pt x="1288" y="489"/>
                  <a:pt x="1288" y="488"/>
                </a:cubicBezTo>
                <a:cubicBezTo>
                  <a:pt x="1289" y="488"/>
                  <a:pt x="1289" y="485"/>
                  <a:pt x="1289" y="482"/>
                </a:cubicBezTo>
                <a:cubicBezTo>
                  <a:pt x="1289" y="479"/>
                  <a:pt x="1290" y="477"/>
                  <a:pt x="1291" y="476"/>
                </a:cubicBezTo>
                <a:cubicBezTo>
                  <a:pt x="1292" y="474"/>
                  <a:pt x="1292" y="474"/>
                  <a:pt x="1289" y="474"/>
                </a:cubicBezTo>
                <a:cubicBezTo>
                  <a:pt x="1287" y="474"/>
                  <a:pt x="1285" y="470"/>
                  <a:pt x="1286" y="467"/>
                </a:cubicBezTo>
                <a:cubicBezTo>
                  <a:pt x="1286" y="466"/>
                  <a:pt x="1286" y="466"/>
                  <a:pt x="1285" y="466"/>
                </a:cubicBezTo>
                <a:cubicBezTo>
                  <a:pt x="1284" y="466"/>
                  <a:pt x="1284" y="466"/>
                  <a:pt x="1283" y="466"/>
                </a:cubicBezTo>
                <a:cubicBezTo>
                  <a:pt x="1283" y="468"/>
                  <a:pt x="1283" y="468"/>
                  <a:pt x="1283" y="468"/>
                </a:cubicBezTo>
                <a:cubicBezTo>
                  <a:pt x="1283" y="473"/>
                  <a:pt x="1275" y="478"/>
                  <a:pt x="1272" y="475"/>
                </a:cubicBezTo>
                <a:cubicBezTo>
                  <a:pt x="1271" y="474"/>
                  <a:pt x="1271" y="474"/>
                  <a:pt x="1271" y="474"/>
                </a:cubicBezTo>
                <a:cubicBezTo>
                  <a:pt x="1271" y="475"/>
                  <a:pt x="1271" y="476"/>
                  <a:pt x="1269" y="477"/>
                </a:cubicBezTo>
                <a:cubicBezTo>
                  <a:pt x="1266" y="479"/>
                  <a:pt x="1266" y="479"/>
                  <a:pt x="1266" y="479"/>
                </a:cubicBezTo>
                <a:cubicBezTo>
                  <a:pt x="1266" y="479"/>
                  <a:pt x="1265" y="480"/>
                  <a:pt x="1263" y="482"/>
                </a:cubicBezTo>
                <a:cubicBezTo>
                  <a:pt x="1261" y="482"/>
                  <a:pt x="1258" y="485"/>
                  <a:pt x="1257" y="485"/>
                </a:cubicBezTo>
                <a:cubicBezTo>
                  <a:pt x="1249" y="490"/>
                  <a:pt x="1241" y="493"/>
                  <a:pt x="1235" y="491"/>
                </a:cubicBezTo>
                <a:cubicBezTo>
                  <a:pt x="1232" y="491"/>
                  <a:pt x="1230" y="490"/>
                  <a:pt x="1230" y="490"/>
                </a:cubicBezTo>
                <a:cubicBezTo>
                  <a:pt x="1230" y="489"/>
                  <a:pt x="1230" y="489"/>
                  <a:pt x="1228" y="490"/>
                </a:cubicBezTo>
                <a:cubicBezTo>
                  <a:pt x="1228" y="490"/>
                  <a:pt x="1228" y="490"/>
                  <a:pt x="1227" y="490"/>
                </a:cubicBezTo>
                <a:cubicBezTo>
                  <a:pt x="1226" y="489"/>
                  <a:pt x="1226" y="489"/>
                  <a:pt x="1227" y="488"/>
                </a:cubicBezTo>
                <a:cubicBezTo>
                  <a:pt x="1228" y="487"/>
                  <a:pt x="1228" y="486"/>
                  <a:pt x="1225" y="486"/>
                </a:cubicBezTo>
                <a:cubicBezTo>
                  <a:pt x="1224" y="486"/>
                  <a:pt x="1217" y="479"/>
                  <a:pt x="1217" y="478"/>
                </a:cubicBezTo>
                <a:cubicBezTo>
                  <a:pt x="1217" y="473"/>
                  <a:pt x="1220" y="470"/>
                  <a:pt x="1222" y="472"/>
                </a:cubicBezTo>
                <a:cubicBezTo>
                  <a:pt x="1225" y="474"/>
                  <a:pt x="1225" y="474"/>
                  <a:pt x="1226" y="473"/>
                </a:cubicBezTo>
                <a:cubicBezTo>
                  <a:pt x="1228" y="472"/>
                  <a:pt x="1228" y="472"/>
                  <a:pt x="1227" y="472"/>
                </a:cubicBezTo>
                <a:cubicBezTo>
                  <a:pt x="1222" y="474"/>
                  <a:pt x="1225" y="466"/>
                  <a:pt x="1230" y="463"/>
                </a:cubicBezTo>
                <a:cubicBezTo>
                  <a:pt x="1233" y="461"/>
                  <a:pt x="1232" y="461"/>
                  <a:pt x="1228" y="463"/>
                </a:cubicBezTo>
                <a:cubicBezTo>
                  <a:pt x="1227" y="464"/>
                  <a:pt x="1225" y="465"/>
                  <a:pt x="1225" y="465"/>
                </a:cubicBezTo>
                <a:cubicBezTo>
                  <a:pt x="1224" y="465"/>
                  <a:pt x="1222" y="466"/>
                  <a:pt x="1221" y="466"/>
                </a:cubicBezTo>
                <a:cubicBezTo>
                  <a:pt x="1216" y="469"/>
                  <a:pt x="1214" y="468"/>
                  <a:pt x="1217" y="463"/>
                </a:cubicBezTo>
                <a:cubicBezTo>
                  <a:pt x="1220" y="459"/>
                  <a:pt x="1220" y="458"/>
                  <a:pt x="1225" y="458"/>
                </a:cubicBezTo>
                <a:cubicBezTo>
                  <a:pt x="1226" y="458"/>
                  <a:pt x="1229" y="458"/>
                  <a:pt x="1230" y="457"/>
                </a:cubicBezTo>
                <a:cubicBezTo>
                  <a:pt x="1233" y="456"/>
                  <a:pt x="1233" y="456"/>
                  <a:pt x="1233" y="456"/>
                </a:cubicBezTo>
                <a:cubicBezTo>
                  <a:pt x="1230" y="456"/>
                  <a:pt x="1230" y="456"/>
                  <a:pt x="1230" y="456"/>
                </a:cubicBezTo>
                <a:cubicBezTo>
                  <a:pt x="1226" y="456"/>
                  <a:pt x="1227" y="455"/>
                  <a:pt x="1230" y="452"/>
                </a:cubicBezTo>
                <a:cubicBezTo>
                  <a:pt x="1233" y="451"/>
                  <a:pt x="1234" y="450"/>
                  <a:pt x="1234" y="450"/>
                </a:cubicBezTo>
                <a:cubicBezTo>
                  <a:pt x="1234" y="449"/>
                  <a:pt x="1238" y="446"/>
                  <a:pt x="1240" y="446"/>
                </a:cubicBezTo>
                <a:cubicBezTo>
                  <a:pt x="1241" y="446"/>
                  <a:pt x="1241" y="447"/>
                  <a:pt x="1241" y="447"/>
                </a:cubicBezTo>
                <a:cubicBezTo>
                  <a:pt x="1240" y="450"/>
                  <a:pt x="1240" y="450"/>
                  <a:pt x="1240" y="450"/>
                </a:cubicBezTo>
                <a:cubicBezTo>
                  <a:pt x="1241" y="447"/>
                  <a:pt x="1241" y="447"/>
                  <a:pt x="1241" y="447"/>
                </a:cubicBezTo>
                <a:cubicBezTo>
                  <a:pt x="1242" y="447"/>
                  <a:pt x="1244" y="446"/>
                  <a:pt x="1245" y="445"/>
                </a:cubicBezTo>
                <a:cubicBezTo>
                  <a:pt x="1246" y="444"/>
                  <a:pt x="1246" y="444"/>
                  <a:pt x="1243" y="445"/>
                </a:cubicBezTo>
                <a:cubicBezTo>
                  <a:pt x="1238" y="445"/>
                  <a:pt x="1232" y="448"/>
                  <a:pt x="1231" y="450"/>
                </a:cubicBezTo>
                <a:cubicBezTo>
                  <a:pt x="1229" y="452"/>
                  <a:pt x="1229" y="452"/>
                  <a:pt x="1229" y="452"/>
                </a:cubicBezTo>
                <a:cubicBezTo>
                  <a:pt x="1228" y="452"/>
                  <a:pt x="1225" y="455"/>
                  <a:pt x="1223" y="456"/>
                </a:cubicBezTo>
                <a:cubicBezTo>
                  <a:pt x="1221" y="457"/>
                  <a:pt x="1219" y="458"/>
                  <a:pt x="1219" y="458"/>
                </a:cubicBezTo>
                <a:cubicBezTo>
                  <a:pt x="1218" y="458"/>
                  <a:pt x="1220" y="454"/>
                  <a:pt x="1221" y="453"/>
                </a:cubicBezTo>
                <a:cubicBezTo>
                  <a:pt x="1221" y="452"/>
                  <a:pt x="1222" y="452"/>
                  <a:pt x="1222" y="451"/>
                </a:cubicBezTo>
                <a:cubicBezTo>
                  <a:pt x="1222" y="450"/>
                  <a:pt x="1222" y="450"/>
                  <a:pt x="1225" y="450"/>
                </a:cubicBezTo>
                <a:cubicBezTo>
                  <a:pt x="1227" y="450"/>
                  <a:pt x="1228" y="450"/>
                  <a:pt x="1227" y="450"/>
                </a:cubicBezTo>
                <a:cubicBezTo>
                  <a:pt x="1223" y="449"/>
                  <a:pt x="1222" y="444"/>
                  <a:pt x="1226" y="442"/>
                </a:cubicBezTo>
                <a:cubicBezTo>
                  <a:pt x="1228" y="442"/>
                  <a:pt x="1228" y="442"/>
                  <a:pt x="1227" y="442"/>
                </a:cubicBezTo>
                <a:cubicBezTo>
                  <a:pt x="1225" y="441"/>
                  <a:pt x="1225" y="436"/>
                  <a:pt x="1226" y="434"/>
                </a:cubicBezTo>
                <a:cubicBezTo>
                  <a:pt x="1228" y="433"/>
                  <a:pt x="1228" y="433"/>
                  <a:pt x="1235" y="433"/>
                </a:cubicBezTo>
                <a:cubicBezTo>
                  <a:pt x="1250" y="433"/>
                  <a:pt x="1249" y="433"/>
                  <a:pt x="1250" y="435"/>
                </a:cubicBezTo>
                <a:cubicBezTo>
                  <a:pt x="1251" y="436"/>
                  <a:pt x="1251" y="436"/>
                  <a:pt x="1251" y="435"/>
                </a:cubicBezTo>
                <a:cubicBezTo>
                  <a:pt x="1251" y="434"/>
                  <a:pt x="1252" y="434"/>
                  <a:pt x="1253" y="434"/>
                </a:cubicBezTo>
                <a:cubicBezTo>
                  <a:pt x="1256" y="434"/>
                  <a:pt x="1257" y="433"/>
                  <a:pt x="1256" y="431"/>
                </a:cubicBezTo>
                <a:cubicBezTo>
                  <a:pt x="1255" y="431"/>
                  <a:pt x="1255" y="431"/>
                  <a:pt x="1255" y="432"/>
                </a:cubicBezTo>
                <a:cubicBezTo>
                  <a:pt x="1254" y="433"/>
                  <a:pt x="1251" y="433"/>
                  <a:pt x="1249" y="432"/>
                </a:cubicBezTo>
                <a:cubicBezTo>
                  <a:pt x="1247" y="431"/>
                  <a:pt x="1246" y="431"/>
                  <a:pt x="1246" y="432"/>
                </a:cubicBezTo>
                <a:cubicBezTo>
                  <a:pt x="1244" y="432"/>
                  <a:pt x="1244" y="433"/>
                  <a:pt x="1241" y="432"/>
                </a:cubicBezTo>
                <a:cubicBezTo>
                  <a:pt x="1240" y="431"/>
                  <a:pt x="1237" y="431"/>
                  <a:pt x="1236" y="431"/>
                </a:cubicBezTo>
                <a:cubicBezTo>
                  <a:pt x="1231" y="432"/>
                  <a:pt x="1229" y="431"/>
                  <a:pt x="1229" y="428"/>
                </a:cubicBezTo>
                <a:cubicBezTo>
                  <a:pt x="1229" y="426"/>
                  <a:pt x="1231" y="425"/>
                  <a:pt x="1233" y="426"/>
                </a:cubicBezTo>
                <a:cubicBezTo>
                  <a:pt x="1233" y="426"/>
                  <a:pt x="1233" y="425"/>
                  <a:pt x="1233" y="423"/>
                </a:cubicBezTo>
                <a:cubicBezTo>
                  <a:pt x="1228" y="418"/>
                  <a:pt x="1233" y="416"/>
                  <a:pt x="1243" y="419"/>
                </a:cubicBezTo>
                <a:cubicBezTo>
                  <a:pt x="1244" y="420"/>
                  <a:pt x="1246" y="420"/>
                  <a:pt x="1248" y="420"/>
                </a:cubicBezTo>
                <a:cubicBezTo>
                  <a:pt x="1250" y="420"/>
                  <a:pt x="1250" y="420"/>
                  <a:pt x="1249" y="420"/>
                </a:cubicBezTo>
                <a:cubicBezTo>
                  <a:pt x="1248" y="420"/>
                  <a:pt x="1245" y="419"/>
                  <a:pt x="1243" y="418"/>
                </a:cubicBezTo>
                <a:cubicBezTo>
                  <a:pt x="1241" y="418"/>
                  <a:pt x="1238" y="417"/>
                  <a:pt x="1237" y="417"/>
                </a:cubicBezTo>
                <a:cubicBezTo>
                  <a:pt x="1236" y="417"/>
                  <a:pt x="1236" y="416"/>
                  <a:pt x="1236" y="416"/>
                </a:cubicBezTo>
                <a:cubicBezTo>
                  <a:pt x="1236" y="414"/>
                  <a:pt x="1236" y="412"/>
                  <a:pt x="1238" y="412"/>
                </a:cubicBezTo>
                <a:cubicBezTo>
                  <a:pt x="1239" y="412"/>
                  <a:pt x="1241" y="412"/>
                  <a:pt x="1242" y="411"/>
                </a:cubicBezTo>
                <a:cubicBezTo>
                  <a:pt x="1245" y="409"/>
                  <a:pt x="1247" y="408"/>
                  <a:pt x="1249" y="410"/>
                </a:cubicBezTo>
                <a:cubicBezTo>
                  <a:pt x="1249" y="410"/>
                  <a:pt x="1250" y="410"/>
                  <a:pt x="1252" y="410"/>
                </a:cubicBezTo>
                <a:cubicBezTo>
                  <a:pt x="1255" y="409"/>
                  <a:pt x="1255" y="409"/>
                  <a:pt x="1253" y="409"/>
                </a:cubicBezTo>
                <a:cubicBezTo>
                  <a:pt x="1249" y="409"/>
                  <a:pt x="1249" y="409"/>
                  <a:pt x="1252" y="407"/>
                </a:cubicBezTo>
                <a:cubicBezTo>
                  <a:pt x="1254" y="405"/>
                  <a:pt x="1259" y="405"/>
                  <a:pt x="1264" y="407"/>
                </a:cubicBezTo>
                <a:cubicBezTo>
                  <a:pt x="1266" y="407"/>
                  <a:pt x="1266" y="407"/>
                  <a:pt x="1267" y="407"/>
                </a:cubicBezTo>
                <a:cubicBezTo>
                  <a:pt x="1268" y="405"/>
                  <a:pt x="1265" y="404"/>
                  <a:pt x="1261" y="404"/>
                </a:cubicBezTo>
                <a:cubicBezTo>
                  <a:pt x="1258" y="404"/>
                  <a:pt x="1258" y="404"/>
                  <a:pt x="1258" y="404"/>
                </a:cubicBezTo>
                <a:cubicBezTo>
                  <a:pt x="1260" y="402"/>
                  <a:pt x="1260" y="402"/>
                  <a:pt x="1260" y="402"/>
                </a:cubicBezTo>
                <a:cubicBezTo>
                  <a:pt x="1265" y="398"/>
                  <a:pt x="1274" y="397"/>
                  <a:pt x="1278" y="401"/>
                </a:cubicBezTo>
                <a:cubicBezTo>
                  <a:pt x="1280" y="403"/>
                  <a:pt x="1280" y="402"/>
                  <a:pt x="1278" y="400"/>
                </a:cubicBezTo>
                <a:cubicBezTo>
                  <a:pt x="1276" y="398"/>
                  <a:pt x="1278" y="396"/>
                  <a:pt x="1281" y="396"/>
                </a:cubicBezTo>
                <a:cubicBezTo>
                  <a:pt x="1284" y="395"/>
                  <a:pt x="1285" y="393"/>
                  <a:pt x="1283" y="393"/>
                </a:cubicBezTo>
                <a:cubicBezTo>
                  <a:pt x="1281" y="393"/>
                  <a:pt x="1281" y="391"/>
                  <a:pt x="1284" y="391"/>
                </a:cubicBezTo>
                <a:cubicBezTo>
                  <a:pt x="1287" y="389"/>
                  <a:pt x="1291" y="390"/>
                  <a:pt x="1289" y="393"/>
                </a:cubicBezTo>
                <a:cubicBezTo>
                  <a:pt x="1289" y="393"/>
                  <a:pt x="1289" y="393"/>
                  <a:pt x="1291" y="393"/>
                </a:cubicBezTo>
                <a:cubicBezTo>
                  <a:pt x="1294" y="391"/>
                  <a:pt x="1297" y="391"/>
                  <a:pt x="1298" y="393"/>
                </a:cubicBezTo>
                <a:cubicBezTo>
                  <a:pt x="1299" y="395"/>
                  <a:pt x="1308" y="396"/>
                  <a:pt x="1308" y="393"/>
                </a:cubicBezTo>
                <a:cubicBezTo>
                  <a:pt x="1307" y="393"/>
                  <a:pt x="1308" y="392"/>
                  <a:pt x="1312" y="391"/>
                </a:cubicBezTo>
                <a:cubicBezTo>
                  <a:pt x="1314" y="390"/>
                  <a:pt x="1315" y="389"/>
                  <a:pt x="1315" y="388"/>
                </a:cubicBezTo>
                <a:cubicBezTo>
                  <a:pt x="1315" y="388"/>
                  <a:pt x="1316" y="387"/>
                  <a:pt x="1316" y="386"/>
                </a:cubicBezTo>
                <a:cubicBezTo>
                  <a:pt x="1319" y="385"/>
                  <a:pt x="1319" y="385"/>
                  <a:pt x="1319" y="385"/>
                </a:cubicBezTo>
                <a:cubicBezTo>
                  <a:pt x="1316" y="385"/>
                  <a:pt x="1316" y="385"/>
                  <a:pt x="1316" y="385"/>
                </a:cubicBezTo>
                <a:cubicBezTo>
                  <a:pt x="1314" y="385"/>
                  <a:pt x="1312" y="387"/>
                  <a:pt x="1313" y="388"/>
                </a:cubicBezTo>
                <a:cubicBezTo>
                  <a:pt x="1313" y="389"/>
                  <a:pt x="1306" y="392"/>
                  <a:pt x="1302" y="393"/>
                </a:cubicBezTo>
                <a:cubicBezTo>
                  <a:pt x="1299" y="393"/>
                  <a:pt x="1299" y="393"/>
                  <a:pt x="1298" y="392"/>
                </a:cubicBezTo>
                <a:cubicBezTo>
                  <a:pt x="1298" y="391"/>
                  <a:pt x="1297" y="390"/>
                  <a:pt x="1297" y="390"/>
                </a:cubicBezTo>
                <a:cubicBezTo>
                  <a:pt x="1295" y="390"/>
                  <a:pt x="1296" y="388"/>
                  <a:pt x="1298" y="387"/>
                </a:cubicBezTo>
                <a:cubicBezTo>
                  <a:pt x="1299" y="386"/>
                  <a:pt x="1301" y="385"/>
                  <a:pt x="1303" y="384"/>
                </a:cubicBezTo>
                <a:cubicBezTo>
                  <a:pt x="1303" y="383"/>
                  <a:pt x="1305" y="382"/>
                  <a:pt x="1307" y="380"/>
                </a:cubicBezTo>
                <a:cubicBezTo>
                  <a:pt x="1310" y="378"/>
                  <a:pt x="1319" y="374"/>
                  <a:pt x="1319" y="374"/>
                </a:cubicBezTo>
                <a:cubicBezTo>
                  <a:pt x="1320" y="374"/>
                  <a:pt x="1321" y="373"/>
                  <a:pt x="1322" y="373"/>
                </a:cubicBezTo>
                <a:cubicBezTo>
                  <a:pt x="1323" y="372"/>
                  <a:pt x="1323" y="372"/>
                  <a:pt x="1321" y="372"/>
                </a:cubicBezTo>
                <a:cubicBezTo>
                  <a:pt x="1320" y="372"/>
                  <a:pt x="1320" y="372"/>
                  <a:pt x="1321" y="371"/>
                </a:cubicBezTo>
                <a:cubicBezTo>
                  <a:pt x="1322" y="369"/>
                  <a:pt x="1331" y="365"/>
                  <a:pt x="1332" y="367"/>
                </a:cubicBezTo>
                <a:cubicBezTo>
                  <a:pt x="1333" y="368"/>
                  <a:pt x="1335" y="367"/>
                  <a:pt x="1337" y="366"/>
                </a:cubicBezTo>
                <a:cubicBezTo>
                  <a:pt x="1338" y="364"/>
                  <a:pt x="1338" y="364"/>
                  <a:pt x="1337" y="365"/>
                </a:cubicBezTo>
                <a:cubicBezTo>
                  <a:pt x="1331" y="368"/>
                  <a:pt x="1330" y="364"/>
                  <a:pt x="1336" y="358"/>
                </a:cubicBezTo>
                <a:cubicBezTo>
                  <a:pt x="1340" y="355"/>
                  <a:pt x="1340" y="353"/>
                  <a:pt x="1339" y="354"/>
                </a:cubicBezTo>
                <a:cubicBezTo>
                  <a:pt x="1338" y="354"/>
                  <a:pt x="1338" y="354"/>
                  <a:pt x="1338" y="353"/>
                </a:cubicBezTo>
                <a:cubicBezTo>
                  <a:pt x="1338" y="352"/>
                  <a:pt x="1341" y="351"/>
                  <a:pt x="1341" y="353"/>
                </a:cubicBezTo>
                <a:cubicBezTo>
                  <a:pt x="1341" y="353"/>
                  <a:pt x="1342" y="353"/>
                  <a:pt x="1343" y="353"/>
                </a:cubicBezTo>
                <a:cubicBezTo>
                  <a:pt x="1343" y="353"/>
                  <a:pt x="1343" y="353"/>
                  <a:pt x="1343" y="351"/>
                </a:cubicBezTo>
                <a:cubicBezTo>
                  <a:pt x="1342" y="351"/>
                  <a:pt x="1343" y="351"/>
                  <a:pt x="1346" y="351"/>
                </a:cubicBezTo>
                <a:cubicBezTo>
                  <a:pt x="1348" y="350"/>
                  <a:pt x="1351" y="349"/>
                  <a:pt x="1353" y="349"/>
                </a:cubicBezTo>
                <a:cubicBezTo>
                  <a:pt x="1354" y="348"/>
                  <a:pt x="1354" y="348"/>
                  <a:pt x="1351" y="349"/>
                </a:cubicBezTo>
                <a:cubicBezTo>
                  <a:pt x="1346" y="349"/>
                  <a:pt x="1346" y="349"/>
                  <a:pt x="1346" y="349"/>
                </a:cubicBezTo>
                <a:cubicBezTo>
                  <a:pt x="1346" y="347"/>
                  <a:pt x="1346" y="347"/>
                  <a:pt x="1346" y="347"/>
                </a:cubicBezTo>
                <a:cubicBezTo>
                  <a:pt x="1346" y="344"/>
                  <a:pt x="1349" y="342"/>
                  <a:pt x="1353" y="340"/>
                </a:cubicBezTo>
                <a:cubicBezTo>
                  <a:pt x="1354" y="340"/>
                  <a:pt x="1356" y="339"/>
                  <a:pt x="1355" y="339"/>
                </a:cubicBezTo>
                <a:cubicBezTo>
                  <a:pt x="1354" y="339"/>
                  <a:pt x="1354" y="337"/>
                  <a:pt x="1356" y="337"/>
                </a:cubicBezTo>
                <a:cubicBezTo>
                  <a:pt x="1356" y="336"/>
                  <a:pt x="1359" y="335"/>
                  <a:pt x="1359" y="335"/>
                </a:cubicBezTo>
                <a:cubicBezTo>
                  <a:pt x="1360" y="335"/>
                  <a:pt x="1364" y="334"/>
                  <a:pt x="1367" y="333"/>
                </a:cubicBezTo>
                <a:cubicBezTo>
                  <a:pt x="1372" y="332"/>
                  <a:pt x="1372" y="332"/>
                  <a:pt x="1372" y="332"/>
                </a:cubicBezTo>
                <a:cubicBezTo>
                  <a:pt x="1363" y="332"/>
                  <a:pt x="1363" y="332"/>
                  <a:pt x="1363" y="332"/>
                </a:cubicBezTo>
                <a:cubicBezTo>
                  <a:pt x="1364" y="330"/>
                  <a:pt x="1364" y="330"/>
                  <a:pt x="1364" y="330"/>
                </a:cubicBezTo>
                <a:cubicBezTo>
                  <a:pt x="1368" y="327"/>
                  <a:pt x="1374" y="327"/>
                  <a:pt x="1374" y="329"/>
                </a:cubicBezTo>
                <a:cubicBezTo>
                  <a:pt x="1374" y="330"/>
                  <a:pt x="1375" y="330"/>
                  <a:pt x="1375" y="329"/>
                </a:cubicBezTo>
                <a:cubicBezTo>
                  <a:pt x="1376" y="329"/>
                  <a:pt x="1376" y="328"/>
                  <a:pt x="1375" y="328"/>
                </a:cubicBezTo>
                <a:cubicBezTo>
                  <a:pt x="1373" y="328"/>
                  <a:pt x="1373" y="327"/>
                  <a:pt x="1373" y="326"/>
                </a:cubicBezTo>
                <a:cubicBezTo>
                  <a:pt x="1373" y="325"/>
                  <a:pt x="1372" y="324"/>
                  <a:pt x="1372" y="325"/>
                </a:cubicBezTo>
                <a:cubicBezTo>
                  <a:pt x="1368" y="327"/>
                  <a:pt x="1367" y="325"/>
                  <a:pt x="1370" y="322"/>
                </a:cubicBezTo>
                <a:cubicBezTo>
                  <a:pt x="1372" y="321"/>
                  <a:pt x="1372" y="321"/>
                  <a:pt x="1375" y="321"/>
                </a:cubicBezTo>
                <a:cubicBezTo>
                  <a:pt x="1376" y="321"/>
                  <a:pt x="1377" y="321"/>
                  <a:pt x="1376" y="321"/>
                </a:cubicBezTo>
                <a:cubicBezTo>
                  <a:pt x="1373" y="320"/>
                  <a:pt x="1375" y="319"/>
                  <a:pt x="1380" y="317"/>
                </a:cubicBezTo>
                <a:cubicBezTo>
                  <a:pt x="1382" y="317"/>
                  <a:pt x="1382" y="317"/>
                  <a:pt x="1382" y="318"/>
                </a:cubicBezTo>
                <a:cubicBezTo>
                  <a:pt x="1382" y="319"/>
                  <a:pt x="1382" y="321"/>
                  <a:pt x="1383" y="321"/>
                </a:cubicBezTo>
                <a:cubicBezTo>
                  <a:pt x="1383" y="322"/>
                  <a:pt x="1383" y="322"/>
                  <a:pt x="1383" y="321"/>
                </a:cubicBezTo>
                <a:cubicBezTo>
                  <a:pt x="1383" y="321"/>
                  <a:pt x="1384" y="320"/>
                  <a:pt x="1384" y="320"/>
                </a:cubicBezTo>
                <a:cubicBezTo>
                  <a:pt x="1385" y="320"/>
                  <a:pt x="1385" y="320"/>
                  <a:pt x="1384" y="319"/>
                </a:cubicBezTo>
                <a:cubicBezTo>
                  <a:pt x="1382" y="316"/>
                  <a:pt x="1385" y="314"/>
                  <a:pt x="1390" y="315"/>
                </a:cubicBezTo>
                <a:cubicBezTo>
                  <a:pt x="1392" y="315"/>
                  <a:pt x="1394" y="315"/>
                  <a:pt x="1395" y="314"/>
                </a:cubicBezTo>
                <a:cubicBezTo>
                  <a:pt x="1396" y="313"/>
                  <a:pt x="1395" y="313"/>
                  <a:pt x="1391" y="313"/>
                </a:cubicBezTo>
                <a:cubicBezTo>
                  <a:pt x="1389" y="313"/>
                  <a:pt x="1387" y="313"/>
                  <a:pt x="1387" y="313"/>
                </a:cubicBezTo>
                <a:cubicBezTo>
                  <a:pt x="1387" y="312"/>
                  <a:pt x="1391" y="310"/>
                  <a:pt x="1393" y="310"/>
                </a:cubicBezTo>
                <a:cubicBezTo>
                  <a:pt x="1394" y="310"/>
                  <a:pt x="1397" y="308"/>
                  <a:pt x="1398" y="305"/>
                </a:cubicBezTo>
                <a:cubicBezTo>
                  <a:pt x="1398" y="305"/>
                  <a:pt x="1400" y="304"/>
                  <a:pt x="1401" y="303"/>
                </a:cubicBezTo>
                <a:cubicBezTo>
                  <a:pt x="1403" y="302"/>
                  <a:pt x="1404" y="302"/>
                  <a:pt x="1404" y="301"/>
                </a:cubicBezTo>
                <a:cubicBezTo>
                  <a:pt x="1404" y="299"/>
                  <a:pt x="1406" y="297"/>
                  <a:pt x="1407" y="299"/>
                </a:cubicBezTo>
                <a:cubicBezTo>
                  <a:pt x="1409" y="300"/>
                  <a:pt x="1411" y="301"/>
                  <a:pt x="1410" y="300"/>
                </a:cubicBezTo>
                <a:cubicBezTo>
                  <a:pt x="1409" y="298"/>
                  <a:pt x="1409" y="297"/>
                  <a:pt x="1410" y="297"/>
                </a:cubicBezTo>
                <a:cubicBezTo>
                  <a:pt x="1410" y="297"/>
                  <a:pt x="1412" y="297"/>
                  <a:pt x="1413" y="295"/>
                </a:cubicBezTo>
                <a:cubicBezTo>
                  <a:pt x="1416" y="292"/>
                  <a:pt x="1419" y="292"/>
                  <a:pt x="1419" y="296"/>
                </a:cubicBezTo>
                <a:cubicBezTo>
                  <a:pt x="1418" y="299"/>
                  <a:pt x="1418" y="299"/>
                  <a:pt x="1418" y="299"/>
                </a:cubicBezTo>
                <a:cubicBezTo>
                  <a:pt x="1420" y="295"/>
                  <a:pt x="1420" y="295"/>
                  <a:pt x="1420" y="295"/>
                </a:cubicBezTo>
                <a:cubicBezTo>
                  <a:pt x="1421" y="292"/>
                  <a:pt x="1423" y="290"/>
                  <a:pt x="1425" y="291"/>
                </a:cubicBezTo>
                <a:cubicBezTo>
                  <a:pt x="1426" y="292"/>
                  <a:pt x="1424" y="297"/>
                  <a:pt x="1423" y="298"/>
                </a:cubicBezTo>
                <a:cubicBezTo>
                  <a:pt x="1422" y="299"/>
                  <a:pt x="1422" y="300"/>
                  <a:pt x="1422" y="300"/>
                </a:cubicBezTo>
                <a:cubicBezTo>
                  <a:pt x="1423" y="299"/>
                  <a:pt x="1423" y="299"/>
                  <a:pt x="1423" y="299"/>
                </a:cubicBezTo>
                <a:cubicBezTo>
                  <a:pt x="1423" y="299"/>
                  <a:pt x="1426" y="297"/>
                  <a:pt x="1426" y="297"/>
                </a:cubicBezTo>
                <a:cubicBezTo>
                  <a:pt x="1428" y="297"/>
                  <a:pt x="1428" y="297"/>
                  <a:pt x="1427" y="297"/>
                </a:cubicBezTo>
                <a:cubicBezTo>
                  <a:pt x="1426" y="294"/>
                  <a:pt x="1426" y="292"/>
                  <a:pt x="1429" y="292"/>
                </a:cubicBezTo>
                <a:cubicBezTo>
                  <a:pt x="1430" y="292"/>
                  <a:pt x="1431" y="291"/>
                  <a:pt x="1433" y="291"/>
                </a:cubicBezTo>
                <a:cubicBezTo>
                  <a:pt x="1434" y="290"/>
                  <a:pt x="1434" y="290"/>
                  <a:pt x="1437" y="292"/>
                </a:cubicBezTo>
                <a:cubicBezTo>
                  <a:pt x="1439" y="293"/>
                  <a:pt x="1439" y="293"/>
                  <a:pt x="1439" y="292"/>
                </a:cubicBezTo>
                <a:cubicBezTo>
                  <a:pt x="1439" y="291"/>
                  <a:pt x="1438" y="289"/>
                  <a:pt x="1437" y="289"/>
                </a:cubicBezTo>
                <a:cubicBezTo>
                  <a:pt x="1434" y="287"/>
                  <a:pt x="1434" y="286"/>
                  <a:pt x="1439" y="286"/>
                </a:cubicBezTo>
                <a:cubicBezTo>
                  <a:pt x="1441" y="286"/>
                  <a:pt x="1443" y="285"/>
                  <a:pt x="1444" y="285"/>
                </a:cubicBezTo>
                <a:cubicBezTo>
                  <a:pt x="1446" y="284"/>
                  <a:pt x="1448" y="286"/>
                  <a:pt x="1448" y="287"/>
                </a:cubicBezTo>
                <a:cubicBezTo>
                  <a:pt x="1448" y="288"/>
                  <a:pt x="1449" y="289"/>
                  <a:pt x="1450" y="289"/>
                </a:cubicBezTo>
                <a:cubicBezTo>
                  <a:pt x="1451" y="291"/>
                  <a:pt x="1451" y="291"/>
                  <a:pt x="1451" y="289"/>
                </a:cubicBezTo>
                <a:cubicBezTo>
                  <a:pt x="1451" y="287"/>
                  <a:pt x="1455" y="283"/>
                  <a:pt x="1457" y="283"/>
                </a:cubicBezTo>
                <a:cubicBezTo>
                  <a:pt x="1458" y="283"/>
                  <a:pt x="1460" y="279"/>
                  <a:pt x="1460" y="278"/>
                </a:cubicBezTo>
                <a:cubicBezTo>
                  <a:pt x="1459" y="276"/>
                  <a:pt x="1463" y="274"/>
                  <a:pt x="1465" y="276"/>
                </a:cubicBezTo>
                <a:cubicBezTo>
                  <a:pt x="1466" y="276"/>
                  <a:pt x="1468" y="277"/>
                  <a:pt x="1469" y="276"/>
                </a:cubicBezTo>
                <a:cubicBezTo>
                  <a:pt x="1472" y="276"/>
                  <a:pt x="1472" y="278"/>
                  <a:pt x="1469" y="280"/>
                </a:cubicBezTo>
                <a:cubicBezTo>
                  <a:pt x="1468" y="281"/>
                  <a:pt x="1466" y="286"/>
                  <a:pt x="1466" y="288"/>
                </a:cubicBezTo>
                <a:cubicBezTo>
                  <a:pt x="1466" y="289"/>
                  <a:pt x="1467" y="288"/>
                  <a:pt x="1470" y="285"/>
                </a:cubicBezTo>
                <a:cubicBezTo>
                  <a:pt x="1477" y="275"/>
                  <a:pt x="1480" y="273"/>
                  <a:pt x="1480" y="279"/>
                </a:cubicBezTo>
                <a:cubicBezTo>
                  <a:pt x="1479" y="282"/>
                  <a:pt x="1480" y="284"/>
                  <a:pt x="1480" y="284"/>
                </a:cubicBezTo>
                <a:cubicBezTo>
                  <a:pt x="1481" y="284"/>
                  <a:pt x="1483" y="281"/>
                  <a:pt x="1483" y="280"/>
                </a:cubicBezTo>
                <a:cubicBezTo>
                  <a:pt x="1483" y="279"/>
                  <a:pt x="1484" y="278"/>
                  <a:pt x="1485" y="278"/>
                </a:cubicBezTo>
                <a:cubicBezTo>
                  <a:pt x="1486" y="276"/>
                  <a:pt x="1486" y="276"/>
                  <a:pt x="1485" y="276"/>
                </a:cubicBezTo>
                <a:cubicBezTo>
                  <a:pt x="1485" y="276"/>
                  <a:pt x="1484" y="276"/>
                  <a:pt x="1484" y="276"/>
                </a:cubicBezTo>
                <a:cubicBezTo>
                  <a:pt x="1484" y="274"/>
                  <a:pt x="1487" y="273"/>
                  <a:pt x="1488" y="273"/>
                </a:cubicBezTo>
                <a:cubicBezTo>
                  <a:pt x="1489" y="273"/>
                  <a:pt x="1490" y="273"/>
                  <a:pt x="1491" y="273"/>
                </a:cubicBezTo>
                <a:cubicBezTo>
                  <a:pt x="1494" y="274"/>
                  <a:pt x="1494" y="276"/>
                  <a:pt x="1492" y="278"/>
                </a:cubicBezTo>
                <a:cubicBezTo>
                  <a:pt x="1490" y="279"/>
                  <a:pt x="1490" y="279"/>
                  <a:pt x="1491" y="279"/>
                </a:cubicBezTo>
                <a:cubicBezTo>
                  <a:pt x="1493" y="279"/>
                  <a:pt x="1493" y="280"/>
                  <a:pt x="1493" y="282"/>
                </a:cubicBezTo>
                <a:cubicBezTo>
                  <a:pt x="1493" y="286"/>
                  <a:pt x="1493" y="286"/>
                  <a:pt x="1493" y="286"/>
                </a:cubicBezTo>
                <a:cubicBezTo>
                  <a:pt x="1493" y="284"/>
                  <a:pt x="1493" y="284"/>
                  <a:pt x="1493" y="284"/>
                </a:cubicBezTo>
                <a:cubicBezTo>
                  <a:pt x="1494" y="282"/>
                  <a:pt x="1495" y="280"/>
                  <a:pt x="1496" y="279"/>
                </a:cubicBezTo>
                <a:cubicBezTo>
                  <a:pt x="1496" y="276"/>
                  <a:pt x="1498" y="276"/>
                  <a:pt x="1502" y="278"/>
                </a:cubicBezTo>
                <a:cubicBezTo>
                  <a:pt x="1504" y="278"/>
                  <a:pt x="1506" y="279"/>
                  <a:pt x="1507" y="278"/>
                </a:cubicBezTo>
                <a:cubicBezTo>
                  <a:pt x="1508" y="278"/>
                  <a:pt x="1509" y="278"/>
                  <a:pt x="1509" y="279"/>
                </a:cubicBezTo>
                <a:cubicBezTo>
                  <a:pt x="1509" y="280"/>
                  <a:pt x="1510" y="281"/>
                  <a:pt x="1511" y="281"/>
                </a:cubicBezTo>
                <a:cubicBezTo>
                  <a:pt x="1512" y="281"/>
                  <a:pt x="1517" y="284"/>
                  <a:pt x="1517" y="284"/>
                </a:cubicBezTo>
                <a:cubicBezTo>
                  <a:pt x="1517" y="286"/>
                  <a:pt x="1510" y="288"/>
                  <a:pt x="1504" y="288"/>
                </a:cubicBezTo>
                <a:cubicBezTo>
                  <a:pt x="1498" y="288"/>
                  <a:pt x="1498" y="288"/>
                  <a:pt x="1498" y="288"/>
                </a:cubicBezTo>
                <a:cubicBezTo>
                  <a:pt x="1502" y="289"/>
                  <a:pt x="1502" y="289"/>
                  <a:pt x="1502" y="289"/>
                </a:cubicBezTo>
                <a:cubicBezTo>
                  <a:pt x="1506" y="290"/>
                  <a:pt x="1506" y="291"/>
                  <a:pt x="1506" y="292"/>
                </a:cubicBezTo>
                <a:cubicBezTo>
                  <a:pt x="1506" y="294"/>
                  <a:pt x="1507" y="294"/>
                  <a:pt x="1509" y="294"/>
                </a:cubicBezTo>
                <a:cubicBezTo>
                  <a:pt x="1510" y="294"/>
                  <a:pt x="1511" y="294"/>
                  <a:pt x="1511" y="293"/>
                </a:cubicBezTo>
                <a:cubicBezTo>
                  <a:pt x="1511" y="292"/>
                  <a:pt x="1512" y="292"/>
                  <a:pt x="1513" y="293"/>
                </a:cubicBezTo>
                <a:cubicBezTo>
                  <a:pt x="1513" y="294"/>
                  <a:pt x="1514" y="294"/>
                  <a:pt x="1514" y="293"/>
                </a:cubicBezTo>
                <a:cubicBezTo>
                  <a:pt x="1515" y="292"/>
                  <a:pt x="1516" y="292"/>
                  <a:pt x="1519" y="293"/>
                </a:cubicBezTo>
                <a:cubicBezTo>
                  <a:pt x="1523" y="294"/>
                  <a:pt x="1527" y="292"/>
                  <a:pt x="1526" y="290"/>
                </a:cubicBezTo>
                <a:cubicBezTo>
                  <a:pt x="1526" y="290"/>
                  <a:pt x="1527" y="289"/>
                  <a:pt x="1528" y="290"/>
                </a:cubicBezTo>
                <a:cubicBezTo>
                  <a:pt x="1528" y="290"/>
                  <a:pt x="1531" y="291"/>
                  <a:pt x="1533" y="292"/>
                </a:cubicBezTo>
                <a:cubicBezTo>
                  <a:pt x="1538" y="293"/>
                  <a:pt x="1538" y="294"/>
                  <a:pt x="1533" y="294"/>
                </a:cubicBezTo>
                <a:cubicBezTo>
                  <a:pt x="1529" y="294"/>
                  <a:pt x="1529" y="294"/>
                  <a:pt x="1530" y="295"/>
                </a:cubicBezTo>
                <a:cubicBezTo>
                  <a:pt x="1531" y="296"/>
                  <a:pt x="1533" y="297"/>
                  <a:pt x="1534" y="297"/>
                </a:cubicBezTo>
                <a:cubicBezTo>
                  <a:pt x="1536" y="297"/>
                  <a:pt x="1537" y="297"/>
                  <a:pt x="1537" y="297"/>
                </a:cubicBezTo>
                <a:cubicBezTo>
                  <a:pt x="1537" y="298"/>
                  <a:pt x="1538" y="298"/>
                  <a:pt x="1539" y="298"/>
                </a:cubicBezTo>
                <a:cubicBezTo>
                  <a:pt x="1539" y="297"/>
                  <a:pt x="1540" y="297"/>
                  <a:pt x="1541" y="297"/>
                </a:cubicBezTo>
                <a:cubicBezTo>
                  <a:pt x="1541" y="297"/>
                  <a:pt x="1541" y="297"/>
                  <a:pt x="1541" y="300"/>
                </a:cubicBezTo>
                <a:cubicBezTo>
                  <a:pt x="1541" y="302"/>
                  <a:pt x="1541" y="302"/>
                  <a:pt x="1542" y="302"/>
                </a:cubicBezTo>
                <a:cubicBezTo>
                  <a:pt x="1542" y="301"/>
                  <a:pt x="1543" y="300"/>
                  <a:pt x="1543" y="300"/>
                </a:cubicBezTo>
                <a:cubicBezTo>
                  <a:pt x="1543" y="298"/>
                  <a:pt x="1562" y="299"/>
                  <a:pt x="1569" y="302"/>
                </a:cubicBezTo>
                <a:cubicBezTo>
                  <a:pt x="1579" y="305"/>
                  <a:pt x="1585" y="308"/>
                  <a:pt x="1588" y="309"/>
                </a:cubicBezTo>
                <a:cubicBezTo>
                  <a:pt x="1589" y="310"/>
                  <a:pt x="1592" y="311"/>
                  <a:pt x="1592" y="311"/>
                </a:cubicBezTo>
                <a:cubicBezTo>
                  <a:pt x="1593" y="311"/>
                  <a:pt x="1597" y="312"/>
                  <a:pt x="1599" y="313"/>
                </a:cubicBezTo>
                <a:cubicBezTo>
                  <a:pt x="1603" y="315"/>
                  <a:pt x="1604" y="315"/>
                  <a:pt x="1605" y="314"/>
                </a:cubicBezTo>
                <a:cubicBezTo>
                  <a:pt x="1605" y="313"/>
                  <a:pt x="1606" y="314"/>
                  <a:pt x="1609" y="316"/>
                </a:cubicBezTo>
                <a:cubicBezTo>
                  <a:pt x="1611" y="317"/>
                  <a:pt x="1614" y="318"/>
                  <a:pt x="1616" y="318"/>
                </a:cubicBezTo>
                <a:cubicBezTo>
                  <a:pt x="1618" y="319"/>
                  <a:pt x="1619" y="320"/>
                  <a:pt x="1620" y="322"/>
                </a:cubicBezTo>
                <a:cubicBezTo>
                  <a:pt x="1621" y="323"/>
                  <a:pt x="1622" y="324"/>
                  <a:pt x="1622" y="324"/>
                </a:cubicBezTo>
                <a:cubicBezTo>
                  <a:pt x="1622" y="324"/>
                  <a:pt x="1622" y="325"/>
                  <a:pt x="1622" y="326"/>
                </a:cubicBezTo>
                <a:cubicBezTo>
                  <a:pt x="1623" y="327"/>
                  <a:pt x="1624" y="327"/>
                  <a:pt x="1624" y="327"/>
                </a:cubicBezTo>
                <a:cubicBezTo>
                  <a:pt x="1627" y="327"/>
                  <a:pt x="1627" y="332"/>
                  <a:pt x="1625" y="337"/>
                </a:cubicBezTo>
                <a:cubicBezTo>
                  <a:pt x="1620" y="346"/>
                  <a:pt x="1607" y="351"/>
                  <a:pt x="1595" y="348"/>
                </a:cubicBezTo>
                <a:cubicBezTo>
                  <a:pt x="1593" y="348"/>
                  <a:pt x="1587" y="346"/>
                  <a:pt x="1583" y="346"/>
                </a:cubicBezTo>
                <a:cubicBezTo>
                  <a:pt x="1578" y="345"/>
                  <a:pt x="1573" y="345"/>
                  <a:pt x="1571" y="344"/>
                </a:cubicBezTo>
                <a:cubicBezTo>
                  <a:pt x="1569" y="343"/>
                  <a:pt x="1567" y="343"/>
                  <a:pt x="1565" y="343"/>
                </a:cubicBezTo>
                <a:cubicBezTo>
                  <a:pt x="1563" y="343"/>
                  <a:pt x="1562" y="343"/>
                  <a:pt x="1562" y="343"/>
                </a:cubicBezTo>
                <a:cubicBezTo>
                  <a:pt x="1561" y="342"/>
                  <a:pt x="1558" y="341"/>
                  <a:pt x="1555" y="340"/>
                </a:cubicBezTo>
                <a:cubicBezTo>
                  <a:pt x="1549" y="340"/>
                  <a:pt x="1545" y="338"/>
                  <a:pt x="1545" y="337"/>
                </a:cubicBezTo>
                <a:cubicBezTo>
                  <a:pt x="1545" y="335"/>
                  <a:pt x="1543" y="335"/>
                  <a:pt x="1539" y="335"/>
                </a:cubicBezTo>
                <a:cubicBezTo>
                  <a:pt x="1536" y="335"/>
                  <a:pt x="1536" y="335"/>
                  <a:pt x="1536" y="335"/>
                </a:cubicBezTo>
                <a:cubicBezTo>
                  <a:pt x="1539" y="335"/>
                  <a:pt x="1539" y="335"/>
                  <a:pt x="1539" y="335"/>
                </a:cubicBezTo>
                <a:cubicBezTo>
                  <a:pt x="1540" y="336"/>
                  <a:pt x="1541" y="337"/>
                  <a:pt x="1541" y="337"/>
                </a:cubicBezTo>
                <a:cubicBezTo>
                  <a:pt x="1541" y="339"/>
                  <a:pt x="1546" y="342"/>
                  <a:pt x="1548" y="342"/>
                </a:cubicBezTo>
                <a:cubicBezTo>
                  <a:pt x="1549" y="342"/>
                  <a:pt x="1549" y="343"/>
                  <a:pt x="1549" y="343"/>
                </a:cubicBezTo>
                <a:cubicBezTo>
                  <a:pt x="1550" y="344"/>
                  <a:pt x="1551" y="345"/>
                  <a:pt x="1552" y="345"/>
                </a:cubicBezTo>
                <a:cubicBezTo>
                  <a:pt x="1554" y="345"/>
                  <a:pt x="1555" y="346"/>
                  <a:pt x="1555" y="347"/>
                </a:cubicBezTo>
                <a:cubicBezTo>
                  <a:pt x="1554" y="347"/>
                  <a:pt x="1555" y="348"/>
                  <a:pt x="1556" y="348"/>
                </a:cubicBezTo>
                <a:cubicBezTo>
                  <a:pt x="1566" y="351"/>
                  <a:pt x="1571" y="354"/>
                  <a:pt x="1568" y="361"/>
                </a:cubicBezTo>
                <a:cubicBezTo>
                  <a:pt x="1567" y="363"/>
                  <a:pt x="1568" y="364"/>
                  <a:pt x="1570" y="367"/>
                </a:cubicBezTo>
                <a:cubicBezTo>
                  <a:pt x="1571" y="368"/>
                  <a:pt x="1573" y="370"/>
                  <a:pt x="1573" y="372"/>
                </a:cubicBezTo>
                <a:cubicBezTo>
                  <a:pt x="1573" y="372"/>
                  <a:pt x="1574" y="373"/>
                  <a:pt x="1574" y="373"/>
                </a:cubicBezTo>
                <a:cubicBezTo>
                  <a:pt x="1575" y="373"/>
                  <a:pt x="1575" y="374"/>
                  <a:pt x="1575" y="374"/>
                </a:cubicBezTo>
                <a:cubicBezTo>
                  <a:pt x="1574" y="377"/>
                  <a:pt x="1579" y="381"/>
                  <a:pt x="1582" y="380"/>
                </a:cubicBezTo>
                <a:cubicBezTo>
                  <a:pt x="1585" y="380"/>
                  <a:pt x="1589" y="382"/>
                  <a:pt x="1592" y="384"/>
                </a:cubicBezTo>
                <a:cubicBezTo>
                  <a:pt x="1597" y="388"/>
                  <a:pt x="1607" y="389"/>
                  <a:pt x="1612" y="385"/>
                </a:cubicBezTo>
                <a:cubicBezTo>
                  <a:pt x="1614" y="383"/>
                  <a:pt x="1608" y="378"/>
                  <a:pt x="1605" y="379"/>
                </a:cubicBezTo>
                <a:cubicBezTo>
                  <a:pt x="1600" y="380"/>
                  <a:pt x="1589" y="371"/>
                  <a:pt x="1592" y="369"/>
                </a:cubicBezTo>
                <a:cubicBezTo>
                  <a:pt x="1592" y="369"/>
                  <a:pt x="1593" y="368"/>
                  <a:pt x="1593" y="367"/>
                </a:cubicBezTo>
                <a:cubicBezTo>
                  <a:pt x="1593" y="364"/>
                  <a:pt x="1597" y="364"/>
                  <a:pt x="1604" y="367"/>
                </a:cubicBezTo>
                <a:cubicBezTo>
                  <a:pt x="1606" y="369"/>
                  <a:pt x="1608" y="369"/>
                  <a:pt x="1608" y="369"/>
                </a:cubicBezTo>
                <a:cubicBezTo>
                  <a:pt x="1611" y="369"/>
                  <a:pt x="1619" y="371"/>
                  <a:pt x="1622" y="372"/>
                </a:cubicBezTo>
                <a:cubicBezTo>
                  <a:pt x="1626" y="373"/>
                  <a:pt x="1627" y="373"/>
                  <a:pt x="1627" y="372"/>
                </a:cubicBezTo>
                <a:cubicBezTo>
                  <a:pt x="1628" y="370"/>
                  <a:pt x="1629" y="369"/>
                  <a:pt x="1630" y="369"/>
                </a:cubicBezTo>
                <a:cubicBezTo>
                  <a:pt x="1633" y="368"/>
                  <a:pt x="1632" y="368"/>
                  <a:pt x="1627" y="364"/>
                </a:cubicBezTo>
                <a:cubicBezTo>
                  <a:pt x="1620" y="359"/>
                  <a:pt x="1620" y="357"/>
                  <a:pt x="1624" y="353"/>
                </a:cubicBezTo>
                <a:cubicBezTo>
                  <a:pt x="1627" y="350"/>
                  <a:pt x="1627" y="350"/>
                  <a:pt x="1627" y="350"/>
                </a:cubicBezTo>
                <a:cubicBezTo>
                  <a:pt x="1627" y="349"/>
                  <a:pt x="1630" y="348"/>
                  <a:pt x="1631" y="347"/>
                </a:cubicBezTo>
                <a:cubicBezTo>
                  <a:pt x="1634" y="345"/>
                  <a:pt x="1635" y="345"/>
                  <a:pt x="1636" y="342"/>
                </a:cubicBezTo>
                <a:cubicBezTo>
                  <a:pt x="1638" y="338"/>
                  <a:pt x="1638" y="338"/>
                  <a:pt x="1638" y="338"/>
                </a:cubicBezTo>
                <a:cubicBezTo>
                  <a:pt x="1645" y="339"/>
                  <a:pt x="1645" y="339"/>
                  <a:pt x="1645" y="339"/>
                </a:cubicBezTo>
                <a:cubicBezTo>
                  <a:pt x="1652" y="339"/>
                  <a:pt x="1654" y="340"/>
                  <a:pt x="1654" y="341"/>
                </a:cubicBezTo>
                <a:cubicBezTo>
                  <a:pt x="1654" y="342"/>
                  <a:pt x="1655" y="343"/>
                  <a:pt x="1656" y="343"/>
                </a:cubicBezTo>
                <a:cubicBezTo>
                  <a:pt x="1657" y="343"/>
                  <a:pt x="1659" y="343"/>
                  <a:pt x="1659" y="343"/>
                </a:cubicBezTo>
                <a:cubicBezTo>
                  <a:pt x="1661" y="344"/>
                  <a:pt x="1661" y="344"/>
                  <a:pt x="1660" y="342"/>
                </a:cubicBezTo>
                <a:cubicBezTo>
                  <a:pt x="1659" y="340"/>
                  <a:pt x="1659" y="340"/>
                  <a:pt x="1659" y="337"/>
                </a:cubicBezTo>
                <a:cubicBezTo>
                  <a:pt x="1659" y="332"/>
                  <a:pt x="1657" y="328"/>
                  <a:pt x="1654" y="327"/>
                </a:cubicBezTo>
                <a:cubicBezTo>
                  <a:pt x="1648" y="324"/>
                  <a:pt x="1648" y="324"/>
                  <a:pt x="1647" y="318"/>
                </a:cubicBezTo>
                <a:cubicBezTo>
                  <a:pt x="1646" y="310"/>
                  <a:pt x="1644" y="308"/>
                  <a:pt x="1638" y="305"/>
                </a:cubicBezTo>
                <a:cubicBezTo>
                  <a:pt x="1632" y="303"/>
                  <a:pt x="1632" y="302"/>
                  <a:pt x="1637" y="302"/>
                </a:cubicBezTo>
                <a:cubicBezTo>
                  <a:pt x="1640" y="303"/>
                  <a:pt x="1642" y="303"/>
                  <a:pt x="1646" y="302"/>
                </a:cubicBezTo>
                <a:cubicBezTo>
                  <a:pt x="1652" y="302"/>
                  <a:pt x="1656" y="302"/>
                  <a:pt x="1661" y="305"/>
                </a:cubicBezTo>
                <a:cubicBezTo>
                  <a:pt x="1664" y="307"/>
                  <a:pt x="1667" y="309"/>
                  <a:pt x="1667" y="310"/>
                </a:cubicBezTo>
                <a:cubicBezTo>
                  <a:pt x="1668" y="310"/>
                  <a:pt x="1669" y="310"/>
                  <a:pt x="1669" y="311"/>
                </a:cubicBezTo>
                <a:cubicBezTo>
                  <a:pt x="1669" y="312"/>
                  <a:pt x="1669" y="312"/>
                  <a:pt x="1664" y="313"/>
                </a:cubicBezTo>
                <a:cubicBezTo>
                  <a:pt x="1661" y="314"/>
                  <a:pt x="1659" y="315"/>
                  <a:pt x="1658" y="317"/>
                </a:cubicBezTo>
                <a:cubicBezTo>
                  <a:pt x="1656" y="321"/>
                  <a:pt x="1656" y="321"/>
                  <a:pt x="1661" y="322"/>
                </a:cubicBezTo>
                <a:cubicBezTo>
                  <a:pt x="1663" y="323"/>
                  <a:pt x="1666" y="324"/>
                  <a:pt x="1667" y="326"/>
                </a:cubicBezTo>
                <a:cubicBezTo>
                  <a:pt x="1672" y="329"/>
                  <a:pt x="1681" y="329"/>
                  <a:pt x="1685" y="325"/>
                </a:cubicBezTo>
                <a:cubicBezTo>
                  <a:pt x="1686" y="324"/>
                  <a:pt x="1684" y="317"/>
                  <a:pt x="1683" y="315"/>
                </a:cubicBezTo>
                <a:cubicBezTo>
                  <a:pt x="1682" y="314"/>
                  <a:pt x="1683" y="313"/>
                  <a:pt x="1687" y="312"/>
                </a:cubicBezTo>
                <a:cubicBezTo>
                  <a:pt x="1689" y="311"/>
                  <a:pt x="1689" y="311"/>
                  <a:pt x="1689" y="311"/>
                </a:cubicBezTo>
                <a:cubicBezTo>
                  <a:pt x="1688" y="310"/>
                  <a:pt x="1688" y="310"/>
                  <a:pt x="1688" y="310"/>
                </a:cubicBezTo>
                <a:cubicBezTo>
                  <a:pt x="1686" y="308"/>
                  <a:pt x="1686" y="308"/>
                  <a:pt x="1686" y="308"/>
                </a:cubicBezTo>
                <a:cubicBezTo>
                  <a:pt x="1688" y="308"/>
                  <a:pt x="1688" y="308"/>
                  <a:pt x="1688" y="308"/>
                </a:cubicBezTo>
                <a:cubicBezTo>
                  <a:pt x="1690" y="308"/>
                  <a:pt x="1694" y="306"/>
                  <a:pt x="1697" y="302"/>
                </a:cubicBezTo>
                <a:cubicBezTo>
                  <a:pt x="1698" y="300"/>
                  <a:pt x="1700" y="299"/>
                  <a:pt x="1701" y="298"/>
                </a:cubicBezTo>
                <a:cubicBezTo>
                  <a:pt x="1702" y="298"/>
                  <a:pt x="1704" y="297"/>
                  <a:pt x="1705" y="296"/>
                </a:cubicBezTo>
                <a:cubicBezTo>
                  <a:pt x="1707" y="294"/>
                  <a:pt x="1709" y="294"/>
                  <a:pt x="1710" y="296"/>
                </a:cubicBezTo>
                <a:cubicBezTo>
                  <a:pt x="1712" y="297"/>
                  <a:pt x="1714" y="297"/>
                  <a:pt x="1714" y="295"/>
                </a:cubicBezTo>
                <a:cubicBezTo>
                  <a:pt x="1714" y="294"/>
                  <a:pt x="1713" y="294"/>
                  <a:pt x="1712" y="294"/>
                </a:cubicBezTo>
                <a:cubicBezTo>
                  <a:pt x="1709" y="292"/>
                  <a:pt x="1709" y="292"/>
                  <a:pt x="1713" y="289"/>
                </a:cubicBezTo>
                <a:cubicBezTo>
                  <a:pt x="1716" y="286"/>
                  <a:pt x="1718" y="285"/>
                  <a:pt x="1720" y="284"/>
                </a:cubicBezTo>
                <a:cubicBezTo>
                  <a:pt x="1722" y="284"/>
                  <a:pt x="1722" y="284"/>
                  <a:pt x="1721" y="285"/>
                </a:cubicBezTo>
                <a:cubicBezTo>
                  <a:pt x="1718" y="286"/>
                  <a:pt x="1720" y="290"/>
                  <a:pt x="1723" y="292"/>
                </a:cubicBezTo>
                <a:cubicBezTo>
                  <a:pt x="1725" y="292"/>
                  <a:pt x="1725" y="294"/>
                  <a:pt x="1722" y="295"/>
                </a:cubicBezTo>
                <a:cubicBezTo>
                  <a:pt x="1721" y="296"/>
                  <a:pt x="1721" y="296"/>
                  <a:pt x="1721" y="296"/>
                </a:cubicBezTo>
                <a:cubicBezTo>
                  <a:pt x="1723" y="297"/>
                  <a:pt x="1723" y="297"/>
                  <a:pt x="1723" y="297"/>
                </a:cubicBezTo>
                <a:cubicBezTo>
                  <a:pt x="1725" y="297"/>
                  <a:pt x="1727" y="296"/>
                  <a:pt x="1729" y="296"/>
                </a:cubicBezTo>
                <a:cubicBezTo>
                  <a:pt x="1730" y="295"/>
                  <a:pt x="1731" y="295"/>
                  <a:pt x="1732" y="295"/>
                </a:cubicBezTo>
                <a:cubicBezTo>
                  <a:pt x="1734" y="296"/>
                  <a:pt x="1734" y="296"/>
                  <a:pt x="1734" y="294"/>
                </a:cubicBezTo>
                <a:cubicBezTo>
                  <a:pt x="1732" y="290"/>
                  <a:pt x="1736" y="287"/>
                  <a:pt x="1744" y="286"/>
                </a:cubicBezTo>
                <a:cubicBezTo>
                  <a:pt x="1749" y="286"/>
                  <a:pt x="1749" y="286"/>
                  <a:pt x="1750" y="284"/>
                </a:cubicBezTo>
                <a:cubicBezTo>
                  <a:pt x="1750" y="282"/>
                  <a:pt x="1753" y="280"/>
                  <a:pt x="1755" y="278"/>
                </a:cubicBezTo>
                <a:cubicBezTo>
                  <a:pt x="1756" y="276"/>
                  <a:pt x="1763" y="279"/>
                  <a:pt x="1763" y="281"/>
                </a:cubicBezTo>
                <a:cubicBezTo>
                  <a:pt x="1763" y="283"/>
                  <a:pt x="1765" y="285"/>
                  <a:pt x="1768" y="285"/>
                </a:cubicBezTo>
                <a:cubicBezTo>
                  <a:pt x="1772" y="286"/>
                  <a:pt x="1772" y="284"/>
                  <a:pt x="1770" y="282"/>
                </a:cubicBezTo>
                <a:cubicBezTo>
                  <a:pt x="1769" y="281"/>
                  <a:pt x="1768" y="281"/>
                  <a:pt x="1768" y="281"/>
                </a:cubicBezTo>
                <a:cubicBezTo>
                  <a:pt x="1768" y="280"/>
                  <a:pt x="1769" y="280"/>
                  <a:pt x="1770" y="279"/>
                </a:cubicBezTo>
                <a:cubicBezTo>
                  <a:pt x="1772" y="278"/>
                  <a:pt x="1772" y="274"/>
                  <a:pt x="1769" y="273"/>
                </a:cubicBezTo>
                <a:cubicBezTo>
                  <a:pt x="1763" y="271"/>
                  <a:pt x="1756" y="266"/>
                  <a:pt x="1758" y="265"/>
                </a:cubicBezTo>
                <a:cubicBezTo>
                  <a:pt x="1758" y="265"/>
                  <a:pt x="1758" y="264"/>
                  <a:pt x="1758" y="263"/>
                </a:cubicBezTo>
                <a:cubicBezTo>
                  <a:pt x="1758" y="262"/>
                  <a:pt x="1759" y="262"/>
                  <a:pt x="1762" y="262"/>
                </a:cubicBezTo>
                <a:cubicBezTo>
                  <a:pt x="1764" y="262"/>
                  <a:pt x="1766" y="262"/>
                  <a:pt x="1769" y="261"/>
                </a:cubicBezTo>
                <a:cubicBezTo>
                  <a:pt x="1773" y="260"/>
                  <a:pt x="1786" y="260"/>
                  <a:pt x="1793" y="262"/>
                </a:cubicBezTo>
                <a:cubicBezTo>
                  <a:pt x="1796" y="262"/>
                  <a:pt x="1802" y="263"/>
                  <a:pt x="1806" y="264"/>
                </a:cubicBezTo>
                <a:cubicBezTo>
                  <a:pt x="1811" y="265"/>
                  <a:pt x="1817" y="265"/>
                  <a:pt x="1822" y="267"/>
                </a:cubicBezTo>
                <a:cubicBezTo>
                  <a:pt x="1836" y="270"/>
                  <a:pt x="1835" y="270"/>
                  <a:pt x="1833" y="266"/>
                </a:cubicBezTo>
                <a:cubicBezTo>
                  <a:pt x="1831" y="261"/>
                  <a:pt x="1828" y="259"/>
                  <a:pt x="1827" y="260"/>
                </a:cubicBezTo>
                <a:cubicBezTo>
                  <a:pt x="1825" y="261"/>
                  <a:pt x="1820" y="260"/>
                  <a:pt x="1815" y="257"/>
                </a:cubicBezTo>
                <a:cubicBezTo>
                  <a:pt x="1813" y="254"/>
                  <a:pt x="1812" y="254"/>
                  <a:pt x="1806" y="254"/>
                </a:cubicBezTo>
                <a:cubicBezTo>
                  <a:pt x="1804" y="253"/>
                  <a:pt x="1803" y="253"/>
                  <a:pt x="1803" y="254"/>
                </a:cubicBezTo>
                <a:cubicBezTo>
                  <a:pt x="1804" y="254"/>
                  <a:pt x="1804" y="255"/>
                  <a:pt x="1803" y="255"/>
                </a:cubicBezTo>
                <a:cubicBezTo>
                  <a:pt x="1802" y="255"/>
                  <a:pt x="1797" y="250"/>
                  <a:pt x="1797" y="249"/>
                </a:cubicBezTo>
                <a:cubicBezTo>
                  <a:pt x="1797" y="248"/>
                  <a:pt x="1790" y="241"/>
                  <a:pt x="1787" y="239"/>
                </a:cubicBezTo>
                <a:cubicBezTo>
                  <a:pt x="1786" y="238"/>
                  <a:pt x="1785" y="238"/>
                  <a:pt x="1783" y="238"/>
                </a:cubicBezTo>
                <a:cubicBezTo>
                  <a:pt x="1782" y="238"/>
                  <a:pt x="1781" y="238"/>
                  <a:pt x="1780" y="237"/>
                </a:cubicBezTo>
                <a:cubicBezTo>
                  <a:pt x="1779" y="235"/>
                  <a:pt x="1779" y="235"/>
                  <a:pt x="1779" y="235"/>
                </a:cubicBezTo>
                <a:cubicBezTo>
                  <a:pt x="1777" y="235"/>
                  <a:pt x="1776" y="232"/>
                  <a:pt x="1777" y="230"/>
                </a:cubicBezTo>
                <a:cubicBezTo>
                  <a:pt x="1779" y="227"/>
                  <a:pt x="1777" y="223"/>
                  <a:pt x="1768" y="214"/>
                </a:cubicBezTo>
                <a:cubicBezTo>
                  <a:pt x="1761" y="206"/>
                  <a:pt x="1761" y="206"/>
                  <a:pt x="1763" y="206"/>
                </a:cubicBezTo>
                <a:cubicBezTo>
                  <a:pt x="1764" y="206"/>
                  <a:pt x="1766" y="206"/>
                  <a:pt x="1768" y="205"/>
                </a:cubicBezTo>
                <a:cubicBezTo>
                  <a:pt x="1775" y="202"/>
                  <a:pt x="1782" y="202"/>
                  <a:pt x="1786" y="205"/>
                </a:cubicBezTo>
                <a:cubicBezTo>
                  <a:pt x="1790" y="208"/>
                  <a:pt x="1799" y="217"/>
                  <a:pt x="1800" y="219"/>
                </a:cubicBezTo>
                <a:cubicBezTo>
                  <a:pt x="1801" y="221"/>
                  <a:pt x="1806" y="223"/>
                  <a:pt x="1809" y="223"/>
                </a:cubicBezTo>
                <a:cubicBezTo>
                  <a:pt x="1811" y="223"/>
                  <a:pt x="1824" y="232"/>
                  <a:pt x="1825" y="233"/>
                </a:cubicBezTo>
                <a:cubicBezTo>
                  <a:pt x="1825" y="233"/>
                  <a:pt x="1827" y="235"/>
                  <a:pt x="1830" y="238"/>
                </a:cubicBezTo>
                <a:cubicBezTo>
                  <a:pt x="1833" y="239"/>
                  <a:pt x="1839" y="243"/>
                  <a:pt x="1842" y="246"/>
                </a:cubicBezTo>
                <a:cubicBezTo>
                  <a:pt x="1849" y="252"/>
                  <a:pt x="1851" y="253"/>
                  <a:pt x="1859" y="254"/>
                </a:cubicBezTo>
                <a:cubicBezTo>
                  <a:pt x="1863" y="255"/>
                  <a:pt x="1864" y="256"/>
                  <a:pt x="1865" y="257"/>
                </a:cubicBezTo>
                <a:cubicBezTo>
                  <a:pt x="1865" y="259"/>
                  <a:pt x="1867" y="261"/>
                  <a:pt x="1868" y="262"/>
                </a:cubicBezTo>
                <a:cubicBezTo>
                  <a:pt x="1873" y="267"/>
                  <a:pt x="1875" y="268"/>
                  <a:pt x="1874" y="269"/>
                </a:cubicBezTo>
                <a:cubicBezTo>
                  <a:pt x="1874" y="270"/>
                  <a:pt x="1875" y="273"/>
                  <a:pt x="1876" y="276"/>
                </a:cubicBezTo>
                <a:cubicBezTo>
                  <a:pt x="1879" y="278"/>
                  <a:pt x="1879" y="281"/>
                  <a:pt x="1879" y="282"/>
                </a:cubicBezTo>
                <a:cubicBezTo>
                  <a:pt x="1879" y="283"/>
                  <a:pt x="1879" y="284"/>
                  <a:pt x="1881" y="285"/>
                </a:cubicBezTo>
                <a:cubicBezTo>
                  <a:pt x="1882" y="286"/>
                  <a:pt x="1883" y="286"/>
                  <a:pt x="1882" y="286"/>
                </a:cubicBezTo>
                <a:cubicBezTo>
                  <a:pt x="1882" y="286"/>
                  <a:pt x="1882" y="287"/>
                  <a:pt x="1882" y="288"/>
                </a:cubicBezTo>
                <a:cubicBezTo>
                  <a:pt x="1882" y="290"/>
                  <a:pt x="1880" y="291"/>
                  <a:pt x="1878" y="290"/>
                </a:cubicBezTo>
                <a:cubicBezTo>
                  <a:pt x="1876" y="289"/>
                  <a:pt x="1876" y="289"/>
                  <a:pt x="1876" y="289"/>
                </a:cubicBezTo>
                <a:cubicBezTo>
                  <a:pt x="1876" y="288"/>
                  <a:pt x="1868" y="288"/>
                  <a:pt x="1865" y="289"/>
                </a:cubicBezTo>
                <a:cubicBezTo>
                  <a:pt x="1863" y="290"/>
                  <a:pt x="1867" y="293"/>
                  <a:pt x="1871" y="293"/>
                </a:cubicBezTo>
                <a:cubicBezTo>
                  <a:pt x="1874" y="293"/>
                  <a:pt x="1874" y="293"/>
                  <a:pt x="1874" y="293"/>
                </a:cubicBezTo>
                <a:cubicBezTo>
                  <a:pt x="1871" y="292"/>
                  <a:pt x="1871" y="292"/>
                  <a:pt x="1871" y="292"/>
                </a:cubicBezTo>
                <a:cubicBezTo>
                  <a:pt x="1868" y="290"/>
                  <a:pt x="1868" y="290"/>
                  <a:pt x="1868" y="290"/>
                </a:cubicBezTo>
                <a:cubicBezTo>
                  <a:pt x="1870" y="289"/>
                  <a:pt x="1870" y="289"/>
                  <a:pt x="1870" y="289"/>
                </a:cubicBezTo>
                <a:cubicBezTo>
                  <a:pt x="1873" y="289"/>
                  <a:pt x="1876" y="292"/>
                  <a:pt x="1875" y="293"/>
                </a:cubicBezTo>
                <a:cubicBezTo>
                  <a:pt x="1873" y="294"/>
                  <a:pt x="1880" y="294"/>
                  <a:pt x="1884" y="293"/>
                </a:cubicBezTo>
                <a:cubicBezTo>
                  <a:pt x="1885" y="292"/>
                  <a:pt x="1888" y="292"/>
                  <a:pt x="1890" y="292"/>
                </a:cubicBezTo>
                <a:cubicBezTo>
                  <a:pt x="1895" y="292"/>
                  <a:pt x="1895" y="290"/>
                  <a:pt x="1892" y="287"/>
                </a:cubicBezTo>
                <a:cubicBezTo>
                  <a:pt x="1891" y="286"/>
                  <a:pt x="1891" y="286"/>
                  <a:pt x="1892" y="283"/>
                </a:cubicBezTo>
                <a:cubicBezTo>
                  <a:pt x="1893" y="278"/>
                  <a:pt x="1893" y="276"/>
                  <a:pt x="1890" y="273"/>
                </a:cubicBezTo>
                <a:cubicBezTo>
                  <a:pt x="1888" y="271"/>
                  <a:pt x="1887" y="268"/>
                  <a:pt x="1886" y="267"/>
                </a:cubicBezTo>
                <a:cubicBezTo>
                  <a:pt x="1885" y="263"/>
                  <a:pt x="1883" y="262"/>
                  <a:pt x="1875" y="257"/>
                </a:cubicBezTo>
                <a:cubicBezTo>
                  <a:pt x="1865" y="253"/>
                  <a:pt x="1864" y="251"/>
                  <a:pt x="1868" y="246"/>
                </a:cubicBezTo>
                <a:cubicBezTo>
                  <a:pt x="1871" y="243"/>
                  <a:pt x="1871" y="243"/>
                  <a:pt x="1871" y="243"/>
                </a:cubicBezTo>
                <a:cubicBezTo>
                  <a:pt x="1878" y="246"/>
                  <a:pt x="1878" y="246"/>
                  <a:pt x="1878" y="246"/>
                </a:cubicBezTo>
                <a:cubicBezTo>
                  <a:pt x="1884" y="248"/>
                  <a:pt x="1887" y="249"/>
                  <a:pt x="1897" y="256"/>
                </a:cubicBezTo>
                <a:cubicBezTo>
                  <a:pt x="1901" y="259"/>
                  <a:pt x="1906" y="260"/>
                  <a:pt x="1909" y="257"/>
                </a:cubicBezTo>
                <a:cubicBezTo>
                  <a:pt x="1912" y="256"/>
                  <a:pt x="1912" y="256"/>
                  <a:pt x="1912" y="256"/>
                </a:cubicBezTo>
                <a:cubicBezTo>
                  <a:pt x="1910" y="256"/>
                  <a:pt x="1910" y="256"/>
                  <a:pt x="1910" y="256"/>
                </a:cubicBezTo>
                <a:cubicBezTo>
                  <a:pt x="1906" y="257"/>
                  <a:pt x="1901" y="257"/>
                  <a:pt x="1899" y="256"/>
                </a:cubicBezTo>
                <a:cubicBezTo>
                  <a:pt x="1897" y="254"/>
                  <a:pt x="1892" y="250"/>
                  <a:pt x="1893" y="249"/>
                </a:cubicBezTo>
                <a:cubicBezTo>
                  <a:pt x="1893" y="249"/>
                  <a:pt x="1890" y="247"/>
                  <a:pt x="1887" y="246"/>
                </a:cubicBezTo>
                <a:cubicBezTo>
                  <a:pt x="1877" y="241"/>
                  <a:pt x="1861" y="239"/>
                  <a:pt x="1861" y="244"/>
                </a:cubicBezTo>
                <a:cubicBezTo>
                  <a:pt x="1861" y="246"/>
                  <a:pt x="1861" y="246"/>
                  <a:pt x="1859" y="246"/>
                </a:cubicBezTo>
                <a:cubicBezTo>
                  <a:pt x="1857" y="246"/>
                  <a:pt x="1857" y="246"/>
                  <a:pt x="1857" y="246"/>
                </a:cubicBezTo>
                <a:cubicBezTo>
                  <a:pt x="1855" y="248"/>
                  <a:pt x="1854" y="247"/>
                  <a:pt x="1851" y="245"/>
                </a:cubicBezTo>
                <a:cubicBezTo>
                  <a:pt x="1849" y="243"/>
                  <a:pt x="1847" y="242"/>
                  <a:pt x="1845" y="241"/>
                </a:cubicBezTo>
                <a:cubicBezTo>
                  <a:pt x="1842" y="240"/>
                  <a:pt x="1835" y="233"/>
                  <a:pt x="1831" y="229"/>
                </a:cubicBezTo>
                <a:cubicBezTo>
                  <a:pt x="1831" y="227"/>
                  <a:pt x="1818" y="222"/>
                  <a:pt x="1811" y="219"/>
                </a:cubicBezTo>
                <a:cubicBezTo>
                  <a:pt x="1806" y="218"/>
                  <a:pt x="1804" y="214"/>
                  <a:pt x="1804" y="209"/>
                </a:cubicBezTo>
                <a:cubicBezTo>
                  <a:pt x="1804" y="206"/>
                  <a:pt x="1804" y="206"/>
                  <a:pt x="1804" y="206"/>
                </a:cubicBezTo>
                <a:cubicBezTo>
                  <a:pt x="1801" y="203"/>
                  <a:pt x="1801" y="203"/>
                  <a:pt x="1801" y="203"/>
                </a:cubicBezTo>
                <a:cubicBezTo>
                  <a:pt x="1799" y="203"/>
                  <a:pt x="1796" y="201"/>
                  <a:pt x="1793" y="200"/>
                </a:cubicBezTo>
                <a:cubicBezTo>
                  <a:pt x="1790" y="198"/>
                  <a:pt x="1790" y="198"/>
                  <a:pt x="1792" y="198"/>
                </a:cubicBezTo>
                <a:cubicBezTo>
                  <a:pt x="1795" y="198"/>
                  <a:pt x="1804" y="203"/>
                  <a:pt x="1808" y="206"/>
                </a:cubicBezTo>
                <a:cubicBezTo>
                  <a:pt x="1809" y="208"/>
                  <a:pt x="1812" y="210"/>
                  <a:pt x="1815" y="211"/>
                </a:cubicBezTo>
                <a:cubicBezTo>
                  <a:pt x="1816" y="211"/>
                  <a:pt x="1818" y="213"/>
                  <a:pt x="1820" y="214"/>
                </a:cubicBezTo>
                <a:cubicBezTo>
                  <a:pt x="1821" y="217"/>
                  <a:pt x="1825" y="217"/>
                  <a:pt x="1831" y="214"/>
                </a:cubicBezTo>
                <a:cubicBezTo>
                  <a:pt x="1835" y="213"/>
                  <a:pt x="1836" y="213"/>
                  <a:pt x="1840" y="214"/>
                </a:cubicBezTo>
                <a:cubicBezTo>
                  <a:pt x="1844" y="214"/>
                  <a:pt x="1847" y="214"/>
                  <a:pt x="1847" y="213"/>
                </a:cubicBezTo>
                <a:cubicBezTo>
                  <a:pt x="1847" y="211"/>
                  <a:pt x="1846" y="212"/>
                  <a:pt x="1845" y="213"/>
                </a:cubicBezTo>
                <a:cubicBezTo>
                  <a:pt x="1844" y="213"/>
                  <a:pt x="1842" y="213"/>
                  <a:pt x="1841" y="212"/>
                </a:cubicBezTo>
                <a:cubicBezTo>
                  <a:pt x="1840" y="211"/>
                  <a:pt x="1836" y="211"/>
                  <a:pt x="1831" y="211"/>
                </a:cubicBezTo>
                <a:cubicBezTo>
                  <a:pt x="1823" y="211"/>
                  <a:pt x="1822" y="211"/>
                  <a:pt x="1818" y="209"/>
                </a:cubicBezTo>
                <a:cubicBezTo>
                  <a:pt x="1812" y="206"/>
                  <a:pt x="1812" y="205"/>
                  <a:pt x="1819" y="205"/>
                </a:cubicBezTo>
                <a:cubicBezTo>
                  <a:pt x="1823" y="205"/>
                  <a:pt x="1824" y="204"/>
                  <a:pt x="1824" y="203"/>
                </a:cubicBezTo>
                <a:cubicBezTo>
                  <a:pt x="1824" y="202"/>
                  <a:pt x="1821" y="201"/>
                  <a:pt x="1817" y="201"/>
                </a:cubicBezTo>
                <a:cubicBezTo>
                  <a:pt x="1815" y="202"/>
                  <a:pt x="1815" y="197"/>
                  <a:pt x="1817" y="196"/>
                </a:cubicBezTo>
                <a:cubicBezTo>
                  <a:pt x="1820" y="195"/>
                  <a:pt x="1829" y="195"/>
                  <a:pt x="1834" y="196"/>
                </a:cubicBezTo>
                <a:cubicBezTo>
                  <a:pt x="1841" y="198"/>
                  <a:pt x="1844" y="198"/>
                  <a:pt x="1846" y="197"/>
                </a:cubicBezTo>
                <a:cubicBezTo>
                  <a:pt x="1849" y="194"/>
                  <a:pt x="1855" y="196"/>
                  <a:pt x="1856" y="201"/>
                </a:cubicBezTo>
                <a:cubicBezTo>
                  <a:pt x="1856" y="202"/>
                  <a:pt x="1858" y="203"/>
                  <a:pt x="1860" y="205"/>
                </a:cubicBezTo>
                <a:cubicBezTo>
                  <a:pt x="1863" y="206"/>
                  <a:pt x="1866" y="208"/>
                  <a:pt x="1868" y="209"/>
                </a:cubicBezTo>
                <a:cubicBezTo>
                  <a:pt x="1870" y="211"/>
                  <a:pt x="1870" y="210"/>
                  <a:pt x="1867" y="208"/>
                </a:cubicBezTo>
                <a:cubicBezTo>
                  <a:pt x="1865" y="206"/>
                  <a:pt x="1864" y="205"/>
                  <a:pt x="1864" y="204"/>
                </a:cubicBezTo>
                <a:cubicBezTo>
                  <a:pt x="1865" y="203"/>
                  <a:pt x="1872" y="208"/>
                  <a:pt x="1876" y="211"/>
                </a:cubicBezTo>
                <a:cubicBezTo>
                  <a:pt x="1878" y="213"/>
                  <a:pt x="1880" y="214"/>
                  <a:pt x="1881" y="214"/>
                </a:cubicBezTo>
                <a:cubicBezTo>
                  <a:pt x="1883" y="214"/>
                  <a:pt x="1883" y="214"/>
                  <a:pt x="1883" y="214"/>
                </a:cubicBezTo>
                <a:cubicBezTo>
                  <a:pt x="1881" y="213"/>
                  <a:pt x="1881" y="213"/>
                  <a:pt x="1881" y="213"/>
                </a:cubicBezTo>
                <a:cubicBezTo>
                  <a:pt x="1880" y="212"/>
                  <a:pt x="1879" y="211"/>
                  <a:pt x="1879" y="211"/>
                </a:cubicBezTo>
                <a:cubicBezTo>
                  <a:pt x="1879" y="209"/>
                  <a:pt x="1873" y="206"/>
                  <a:pt x="1867" y="203"/>
                </a:cubicBezTo>
                <a:cubicBezTo>
                  <a:pt x="1864" y="203"/>
                  <a:pt x="1860" y="201"/>
                  <a:pt x="1858" y="198"/>
                </a:cubicBezTo>
                <a:cubicBezTo>
                  <a:pt x="1853" y="195"/>
                  <a:pt x="1849" y="193"/>
                  <a:pt x="1846" y="194"/>
                </a:cubicBezTo>
                <a:cubicBezTo>
                  <a:pt x="1844" y="194"/>
                  <a:pt x="1841" y="193"/>
                  <a:pt x="1839" y="193"/>
                </a:cubicBezTo>
                <a:cubicBezTo>
                  <a:pt x="1836" y="192"/>
                  <a:pt x="1833" y="191"/>
                  <a:pt x="1829" y="191"/>
                </a:cubicBezTo>
                <a:cubicBezTo>
                  <a:pt x="1825" y="191"/>
                  <a:pt x="1818" y="189"/>
                  <a:pt x="1817" y="187"/>
                </a:cubicBezTo>
                <a:cubicBezTo>
                  <a:pt x="1816" y="187"/>
                  <a:pt x="1815" y="185"/>
                  <a:pt x="1812" y="185"/>
                </a:cubicBezTo>
                <a:cubicBezTo>
                  <a:pt x="1801" y="182"/>
                  <a:pt x="1800" y="179"/>
                  <a:pt x="1807" y="174"/>
                </a:cubicBezTo>
                <a:cubicBezTo>
                  <a:pt x="1809" y="173"/>
                  <a:pt x="1812" y="171"/>
                  <a:pt x="1812" y="171"/>
                </a:cubicBezTo>
                <a:cubicBezTo>
                  <a:pt x="1812" y="170"/>
                  <a:pt x="1813" y="169"/>
                  <a:pt x="1814" y="169"/>
                </a:cubicBezTo>
                <a:cubicBezTo>
                  <a:pt x="1815" y="168"/>
                  <a:pt x="1815" y="168"/>
                  <a:pt x="1815" y="167"/>
                </a:cubicBezTo>
                <a:cubicBezTo>
                  <a:pt x="1814" y="163"/>
                  <a:pt x="1819" y="163"/>
                  <a:pt x="1821" y="167"/>
                </a:cubicBezTo>
                <a:cubicBezTo>
                  <a:pt x="1823" y="170"/>
                  <a:pt x="1823" y="171"/>
                  <a:pt x="1823" y="169"/>
                </a:cubicBezTo>
                <a:cubicBezTo>
                  <a:pt x="1823" y="168"/>
                  <a:pt x="1823" y="167"/>
                  <a:pt x="1823" y="167"/>
                </a:cubicBezTo>
                <a:cubicBezTo>
                  <a:pt x="1825" y="165"/>
                  <a:pt x="1820" y="163"/>
                  <a:pt x="1810" y="161"/>
                </a:cubicBezTo>
                <a:cubicBezTo>
                  <a:pt x="1805" y="161"/>
                  <a:pt x="1804" y="160"/>
                  <a:pt x="1804" y="160"/>
                </a:cubicBezTo>
                <a:cubicBezTo>
                  <a:pt x="1804" y="159"/>
                  <a:pt x="1804" y="159"/>
                  <a:pt x="1806" y="159"/>
                </a:cubicBezTo>
                <a:cubicBezTo>
                  <a:pt x="1807" y="159"/>
                  <a:pt x="1807" y="159"/>
                  <a:pt x="1804" y="158"/>
                </a:cubicBezTo>
                <a:cubicBezTo>
                  <a:pt x="1802" y="158"/>
                  <a:pt x="1800" y="158"/>
                  <a:pt x="1800" y="158"/>
                </a:cubicBezTo>
                <a:cubicBezTo>
                  <a:pt x="1798" y="158"/>
                  <a:pt x="1796" y="158"/>
                  <a:pt x="1796" y="157"/>
                </a:cubicBezTo>
                <a:cubicBezTo>
                  <a:pt x="1796" y="156"/>
                  <a:pt x="1796" y="156"/>
                  <a:pt x="1798" y="156"/>
                </a:cubicBezTo>
                <a:cubicBezTo>
                  <a:pt x="1800" y="156"/>
                  <a:pt x="1800" y="156"/>
                  <a:pt x="1800" y="156"/>
                </a:cubicBezTo>
                <a:cubicBezTo>
                  <a:pt x="1797" y="154"/>
                  <a:pt x="1797" y="154"/>
                  <a:pt x="1797" y="154"/>
                </a:cubicBezTo>
                <a:cubicBezTo>
                  <a:pt x="1796" y="152"/>
                  <a:pt x="1794" y="152"/>
                  <a:pt x="1793" y="152"/>
                </a:cubicBezTo>
                <a:cubicBezTo>
                  <a:pt x="1790" y="152"/>
                  <a:pt x="1790" y="152"/>
                  <a:pt x="1790" y="151"/>
                </a:cubicBezTo>
                <a:cubicBezTo>
                  <a:pt x="1790" y="150"/>
                  <a:pt x="1790" y="150"/>
                  <a:pt x="1791" y="150"/>
                </a:cubicBezTo>
                <a:cubicBezTo>
                  <a:pt x="1792" y="150"/>
                  <a:pt x="1792" y="149"/>
                  <a:pt x="1790" y="147"/>
                </a:cubicBezTo>
                <a:cubicBezTo>
                  <a:pt x="1790" y="145"/>
                  <a:pt x="1789" y="142"/>
                  <a:pt x="1790" y="136"/>
                </a:cubicBezTo>
                <a:cubicBezTo>
                  <a:pt x="1791" y="132"/>
                  <a:pt x="1790" y="131"/>
                  <a:pt x="1789" y="133"/>
                </a:cubicBezTo>
                <a:cubicBezTo>
                  <a:pt x="1788" y="134"/>
                  <a:pt x="1788" y="134"/>
                  <a:pt x="1786" y="133"/>
                </a:cubicBezTo>
                <a:cubicBezTo>
                  <a:pt x="1785" y="132"/>
                  <a:pt x="1786" y="128"/>
                  <a:pt x="1788" y="128"/>
                </a:cubicBezTo>
                <a:cubicBezTo>
                  <a:pt x="1788" y="128"/>
                  <a:pt x="1788" y="128"/>
                  <a:pt x="1788" y="127"/>
                </a:cubicBezTo>
                <a:cubicBezTo>
                  <a:pt x="1788" y="126"/>
                  <a:pt x="1788" y="126"/>
                  <a:pt x="1787" y="126"/>
                </a:cubicBezTo>
                <a:cubicBezTo>
                  <a:pt x="1785" y="126"/>
                  <a:pt x="1785" y="125"/>
                  <a:pt x="1787" y="124"/>
                </a:cubicBezTo>
                <a:cubicBezTo>
                  <a:pt x="1788" y="123"/>
                  <a:pt x="1788" y="123"/>
                  <a:pt x="1787" y="123"/>
                </a:cubicBezTo>
                <a:cubicBezTo>
                  <a:pt x="1786" y="123"/>
                  <a:pt x="1786" y="123"/>
                  <a:pt x="1786" y="123"/>
                </a:cubicBezTo>
                <a:cubicBezTo>
                  <a:pt x="1787" y="123"/>
                  <a:pt x="1789" y="123"/>
                  <a:pt x="1788" y="124"/>
                </a:cubicBezTo>
                <a:cubicBezTo>
                  <a:pt x="1788" y="125"/>
                  <a:pt x="1788" y="125"/>
                  <a:pt x="1789" y="125"/>
                </a:cubicBezTo>
                <a:cubicBezTo>
                  <a:pt x="1790" y="125"/>
                  <a:pt x="1790" y="125"/>
                  <a:pt x="1790" y="126"/>
                </a:cubicBezTo>
                <a:cubicBezTo>
                  <a:pt x="1789" y="126"/>
                  <a:pt x="1790" y="126"/>
                  <a:pt x="1790" y="126"/>
                </a:cubicBezTo>
                <a:cubicBezTo>
                  <a:pt x="1791" y="126"/>
                  <a:pt x="1792" y="126"/>
                  <a:pt x="1793" y="127"/>
                </a:cubicBezTo>
                <a:cubicBezTo>
                  <a:pt x="1793" y="128"/>
                  <a:pt x="1793" y="128"/>
                  <a:pt x="1793" y="128"/>
                </a:cubicBezTo>
                <a:cubicBezTo>
                  <a:pt x="1794" y="128"/>
                  <a:pt x="1794" y="127"/>
                  <a:pt x="1793" y="127"/>
                </a:cubicBezTo>
                <a:cubicBezTo>
                  <a:pt x="1793" y="126"/>
                  <a:pt x="1793" y="126"/>
                  <a:pt x="1794" y="126"/>
                </a:cubicBezTo>
                <a:cubicBezTo>
                  <a:pt x="1796" y="127"/>
                  <a:pt x="1796" y="126"/>
                  <a:pt x="1793" y="123"/>
                </a:cubicBezTo>
                <a:cubicBezTo>
                  <a:pt x="1791" y="121"/>
                  <a:pt x="1791" y="121"/>
                  <a:pt x="1795" y="120"/>
                </a:cubicBezTo>
                <a:cubicBezTo>
                  <a:pt x="1796" y="119"/>
                  <a:pt x="1796" y="119"/>
                  <a:pt x="1791" y="119"/>
                </a:cubicBezTo>
                <a:cubicBezTo>
                  <a:pt x="1785" y="119"/>
                  <a:pt x="1785" y="119"/>
                  <a:pt x="1789" y="115"/>
                </a:cubicBezTo>
                <a:cubicBezTo>
                  <a:pt x="1790" y="114"/>
                  <a:pt x="1790" y="114"/>
                  <a:pt x="1788" y="114"/>
                </a:cubicBezTo>
                <a:cubicBezTo>
                  <a:pt x="1780" y="114"/>
                  <a:pt x="1760" y="103"/>
                  <a:pt x="1764" y="101"/>
                </a:cubicBezTo>
                <a:cubicBezTo>
                  <a:pt x="1767" y="99"/>
                  <a:pt x="1774" y="99"/>
                  <a:pt x="1777" y="103"/>
                </a:cubicBezTo>
                <a:cubicBezTo>
                  <a:pt x="1778" y="104"/>
                  <a:pt x="1778" y="104"/>
                  <a:pt x="1779" y="104"/>
                </a:cubicBezTo>
                <a:cubicBezTo>
                  <a:pt x="1779" y="103"/>
                  <a:pt x="1780" y="102"/>
                  <a:pt x="1780" y="102"/>
                </a:cubicBezTo>
                <a:cubicBezTo>
                  <a:pt x="1780" y="102"/>
                  <a:pt x="1781" y="101"/>
                  <a:pt x="1781" y="101"/>
                </a:cubicBezTo>
                <a:cubicBezTo>
                  <a:pt x="1782" y="99"/>
                  <a:pt x="1784" y="100"/>
                  <a:pt x="1789" y="102"/>
                </a:cubicBezTo>
                <a:cubicBezTo>
                  <a:pt x="1792" y="104"/>
                  <a:pt x="1794" y="104"/>
                  <a:pt x="1794" y="104"/>
                </a:cubicBezTo>
                <a:cubicBezTo>
                  <a:pt x="1796" y="103"/>
                  <a:pt x="1795" y="102"/>
                  <a:pt x="1793" y="101"/>
                </a:cubicBezTo>
                <a:cubicBezTo>
                  <a:pt x="1790" y="100"/>
                  <a:pt x="1790" y="96"/>
                  <a:pt x="1793" y="95"/>
                </a:cubicBezTo>
                <a:cubicBezTo>
                  <a:pt x="1793" y="95"/>
                  <a:pt x="1794" y="94"/>
                  <a:pt x="1794" y="94"/>
                </a:cubicBezTo>
                <a:cubicBezTo>
                  <a:pt x="1794" y="93"/>
                  <a:pt x="1795" y="93"/>
                  <a:pt x="1796" y="93"/>
                </a:cubicBezTo>
                <a:cubicBezTo>
                  <a:pt x="1797" y="93"/>
                  <a:pt x="1798" y="93"/>
                  <a:pt x="1798" y="94"/>
                </a:cubicBezTo>
                <a:cubicBezTo>
                  <a:pt x="1797" y="94"/>
                  <a:pt x="1799" y="95"/>
                  <a:pt x="1802" y="94"/>
                </a:cubicBezTo>
                <a:cubicBezTo>
                  <a:pt x="1811" y="94"/>
                  <a:pt x="1820" y="96"/>
                  <a:pt x="1817" y="97"/>
                </a:cubicBezTo>
                <a:cubicBezTo>
                  <a:pt x="1815" y="98"/>
                  <a:pt x="1817" y="98"/>
                  <a:pt x="1820" y="98"/>
                </a:cubicBezTo>
                <a:cubicBezTo>
                  <a:pt x="1826" y="97"/>
                  <a:pt x="1835" y="101"/>
                  <a:pt x="1844" y="108"/>
                </a:cubicBezTo>
                <a:cubicBezTo>
                  <a:pt x="1845" y="109"/>
                  <a:pt x="1849" y="112"/>
                  <a:pt x="1852" y="113"/>
                </a:cubicBezTo>
                <a:cubicBezTo>
                  <a:pt x="1854" y="115"/>
                  <a:pt x="1856" y="115"/>
                  <a:pt x="1856" y="116"/>
                </a:cubicBezTo>
                <a:cubicBezTo>
                  <a:pt x="1857" y="116"/>
                  <a:pt x="1859" y="117"/>
                  <a:pt x="1861" y="119"/>
                </a:cubicBezTo>
                <a:cubicBezTo>
                  <a:pt x="1863" y="120"/>
                  <a:pt x="1865" y="122"/>
                  <a:pt x="1865" y="123"/>
                </a:cubicBezTo>
                <a:cubicBezTo>
                  <a:pt x="1865" y="123"/>
                  <a:pt x="1867" y="125"/>
                  <a:pt x="1869" y="126"/>
                </a:cubicBezTo>
                <a:cubicBezTo>
                  <a:pt x="1871" y="126"/>
                  <a:pt x="1872" y="127"/>
                  <a:pt x="1872" y="128"/>
                </a:cubicBezTo>
                <a:cubicBezTo>
                  <a:pt x="1872" y="128"/>
                  <a:pt x="1882" y="134"/>
                  <a:pt x="1883" y="134"/>
                </a:cubicBezTo>
                <a:cubicBezTo>
                  <a:pt x="1883" y="133"/>
                  <a:pt x="1882" y="132"/>
                  <a:pt x="1879" y="131"/>
                </a:cubicBezTo>
                <a:cubicBezTo>
                  <a:pt x="1877" y="130"/>
                  <a:pt x="1876" y="128"/>
                  <a:pt x="1876" y="128"/>
                </a:cubicBezTo>
                <a:cubicBezTo>
                  <a:pt x="1876" y="126"/>
                  <a:pt x="1874" y="124"/>
                  <a:pt x="1871" y="120"/>
                </a:cubicBezTo>
                <a:cubicBezTo>
                  <a:pt x="1866" y="115"/>
                  <a:pt x="1864" y="114"/>
                  <a:pt x="1865" y="116"/>
                </a:cubicBezTo>
                <a:cubicBezTo>
                  <a:pt x="1865" y="118"/>
                  <a:pt x="1864" y="117"/>
                  <a:pt x="1860" y="116"/>
                </a:cubicBezTo>
                <a:cubicBezTo>
                  <a:pt x="1857" y="115"/>
                  <a:pt x="1857" y="115"/>
                  <a:pt x="1859" y="113"/>
                </a:cubicBezTo>
                <a:cubicBezTo>
                  <a:pt x="1860" y="113"/>
                  <a:pt x="1860" y="112"/>
                  <a:pt x="1861" y="113"/>
                </a:cubicBezTo>
                <a:cubicBezTo>
                  <a:pt x="1863" y="114"/>
                  <a:pt x="1865" y="112"/>
                  <a:pt x="1865" y="112"/>
                </a:cubicBezTo>
                <a:cubicBezTo>
                  <a:pt x="1865" y="111"/>
                  <a:pt x="1865" y="110"/>
                  <a:pt x="1863" y="109"/>
                </a:cubicBezTo>
                <a:cubicBezTo>
                  <a:pt x="1860" y="108"/>
                  <a:pt x="1864" y="109"/>
                  <a:pt x="1868" y="110"/>
                </a:cubicBezTo>
                <a:cubicBezTo>
                  <a:pt x="1871" y="111"/>
                  <a:pt x="1873" y="112"/>
                  <a:pt x="1874" y="112"/>
                </a:cubicBezTo>
                <a:cubicBezTo>
                  <a:pt x="1876" y="111"/>
                  <a:pt x="1876" y="111"/>
                  <a:pt x="1874" y="111"/>
                </a:cubicBezTo>
                <a:cubicBezTo>
                  <a:pt x="1871" y="111"/>
                  <a:pt x="1865" y="104"/>
                  <a:pt x="1867" y="103"/>
                </a:cubicBezTo>
                <a:cubicBezTo>
                  <a:pt x="1868" y="102"/>
                  <a:pt x="1868" y="101"/>
                  <a:pt x="1868" y="100"/>
                </a:cubicBezTo>
                <a:cubicBezTo>
                  <a:pt x="1868" y="99"/>
                  <a:pt x="1868" y="99"/>
                  <a:pt x="1869" y="99"/>
                </a:cubicBezTo>
                <a:cubicBezTo>
                  <a:pt x="1870" y="99"/>
                  <a:pt x="1871" y="99"/>
                  <a:pt x="1871" y="99"/>
                </a:cubicBezTo>
                <a:cubicBezTo>
                  <a:pt x="1871" y="100"/>
                  <a:pt x="1872" y="100"/>
                  <a:pt x="1873" y="101"/>
                </a:cubicBezTo>
                <a:cubicBezTo>
                  <a:pt x="1879" y="102"/>
                  <a:pt x="1884" y="99"/>
                  <a:pt x="1881" y="96"/>
                </a:cubicBezTo>
                <a:cubicBezTo>
                  <a:pt x="1880" y="95"/>
                  <a:pt x="1880" y="95"/>
                  <a:pt x="1881" y="95"/>
                </a:cubicBezTo>
                <a:cubicBezTo>
                  <a:pt x="1882" y="94"/>
                  <a:pt x="1882" y="94"/>
                  <a:pt x="1882" y="94"/>
                </a:cubicBezTo>
                <a:cubicBezTo>
                  <a:pt x="1882" y="93"/>
                  <a:pt x="1881" y="93"/>
                  <a:pt x="1880" y="93"/>
                </a:cubicBezTo>
                <a:cubicBezTo>
                  <a:pt x="1879" y="93"/>
                  <a:pt x="1879" y="93"/>
                  <a:pt x="1879" y="93"/>
                </a:cubicBezTo>
                <a:cubicBezTo>
                  <a:pt x="1879" y="92"/>
                  <a:pt x="1874" y="90"/>
                  <a:pt x="1868" y="89"/>
                </a:cubicBezTo>
                <a:cubicBezTo>
                  <a:pt x="1865" y="88"/>
                  <a:pt x="1862" y="88"/>
                  <a:pt x="1862" y="87"/>
                </a:cubicBezTo>
                <a:cubicBezTo>
                  <a:pt x="1862" y="87"/>
                  <a:pt x="1861" y="86"/>
                  <a:pt x="1860" y="86"/>
                </a:cubicBezTo>
                <a:cubicBezTo>
                  <a:pt x="1858" y="85"/>
                  <a:pt x="1859" y="84"/>
                  <a:pt x="1860" y="84"/>
                </a:cubicBezTo>
                <a:cubicBezTo>
                  <a:pt x="1861" y="84"/>
                  <a:pt x="1862" y="84"/>
                  <a:pt x="1862" y="83"/>
                </a:cubicBezTo>
                <a:cubicBezTo>
                  <a:pt x="1862" y="83"/>
                  <a:pt x="1863" y="83"/>
                  <a:pt x="1863" y="83"/>
                </a:cubicBezTo>
                <a:cubicBezTo>
                  <a:pt x="1864" y="82"/>
                  <a:pt x="1863" y="82"/>
                  <a:pt x="1862" y="82"/>
                </a:cubicBezTo>
                <a:cubicBezTo>
                  <a:pt x="1860" y="81"/>
                  <a:pt x="1860" y="80"/>
                  <a:pt x="1860" y="80"/>
                </a:cubicBezTo>
                <a:cubicBezTo>
                  <a:pt x="1860" y="79"/>
                  <a:pt x="1866" y="78"/>
                  <a:pt x="1869" y="79"/>
                </a:cubicBezTo>
                <a:cubicBezTo>
                  <a:pt x="1870" y="80"/>
                  <a:pt x="1872" y="80"/>
                  <a:pt x="1873" y="80"/>
                </a:cubicBezTo>
                <a:cubicBezTo>
                  <a:pt x="1874" y="80"/>
                  <a:pt x="1876" y="80"/>
                  <a:pt x="1879" y="81"/>
                </a:cubicBezTo>
                <a:cubicBezTo>
                  <a:pt x="1880" y="82"/>
                  <a:pt x="1882" y="82"/>
                  <a:pt x="1881" y="82"/>
                </a:cubicBezTo>
                <a:cubicBezTo>
                  <a:pt x="1881" y="81"/>
                  <a:pt x="1887" y="82"/>
                  <a:pt x="1890" y="83"/>
                </a:cubicBezTo>
                <a:cubicBezTo>
                  <a:pt x="1891" y="83"/>
                  <a:pt x="1890" y="83"/>
                  <a:pt x="1887" y="84"/>
                </a:cubicBezTo>
                <a:cubicBezTo>
                  <a:pt x="1886" y="85"/>
                  <a:pt x="1887" y="85"/>
                  <a:pt x="1889" y="85"/>
                </a:cubicBezTo>
                <a:cubicBezTo>
                  <a:pt x="1891" y="85"/>
                  <a:pt x="1893" y="85"/>
                  <a:pt x="1895" y="85"/>
                </a:cubicBezTo>
                <a:cubicBezTo>
                  <a:pt x="1896" y="85"/>
                  <a:pt x="1897" y="85"/>
                  <a:pt x="1897" y="85"/>
                </a:cubicBezTo>
                <a:cubicBezTo>
                  <a:pt x="1896" y="84"/>
                  <a:pt x="1897" y="84"/>
                  <a:pt x="1898" y="85"/>
                </a:cubicBezTo>
                <a:cubicBezTo>
                  <a:pt x="1900" y="86"/>
                  <a:pt x="1911" y="88"/>
                  <a:pt x="1914" y="87"/>
                </a:cubicBezTo>
                <a:cubicBezTo>
                  <a:pt x="1916" y="86"/>
                  <a:pt x="1916" y="86"/>
                  <a:pt x="1916" y="86"/>
                </a:cubicBezTo>
                <a:cubicBezTo>
                  <a:pt x="1914" y="85"/>
                  <a:pt x="1914" y="85"/>
                  <a:pt x="1914" y="85"/>
                </a:cubicBezTo>
                <a:cubicBezTo>
                  <a:pt x="1911" y="84"/>
                  <a:pt x="1903" y="81"/>
                  <a:pt x="1895" y="79"/>
                </a:cubicBezTo>
                <a:cubicBezTo>
                  <a:pt x="1889" y="77"/>
                  <a:pt x="1889" y="77"/>
                  <a:pt x="1891" y="77"/>
                </a:cubicBezTo>
                <a:cubicBezTo>
                  <a:pt x="1896" y="77"/>
                  <a:pt x="1895" y="75"/>
                  <a:pt x="1887" y="72"/>
                </a:cubicBezTo>
                <a:cubicBezTo>
                  <a:pt x="1883" y="70"/>
                  <a:pt x="1882" y="68"/>
                  <a:pt x="1886" y="68"/>
                </a:cubicBezTo>
                <a:cubicBezTo>
                  <a:pt x="1887" y="68"/>
                  <a:pt x="1887" y="68"/>
                  <a:pt x="1887" y="67"/>
                </a:cubicBezTo>
                <a:cubicBezTo>
                  <a:pt x="1884" y="67"/>
                  <a:pt x="1882" y="67"/>
                  <a:pt x="1883" y="67"/>
                </a:cubicBezTo>
                <a:cubicBezTo>
                  <a:pt x="1884" y="69"/>
                  <a:pt x="1880" y="67"/>
                  <a:pt x="1879" y="66"/>
                </a:cubicBezTo>
                <a:cubicBezTo>
                  <a:pt x="1877" y="64"/>
                  <a:pt x="1877" y="64"/>
                  <a:pt x="1877" y="64"/>
                </a:cubicBezTo>
                <a:cubicBezTo>
                  <a:pt x="1876" y="64"/>
                  <a:pt x="1876" y="64"/>
                  <a:pt x="1876" y="63"/>
                </a:cubicBezTo>
                <a:cubicBezTo>
                  <a:pt x="1876" y="62"/>
                  <a:pt x="1872" y="61"/>
                  <a:pt x="1868" y="61"/>
                </a:cubicBezTo>
                <a:cubicBezTo>
                  <a:pt x="1865" y="60"/>
                  <a:pt x="1863" y="60"/>
                  <a:pt x="1862" y="59"/>
                </a:cubicBezTo>
                <a:cubicBezTo>
                  <a:pt x="1859" y="59"/>
                  <a:pt x="1858" y="59"/>
                  <a:pt x="1860" y="59"/>
                </a:cubicBezTo>
                <a:cubicBezTo>
                  <a:pt x="1862" y="61"/>
                  <a:pt x="1857" y="59"/>
                  <a:pt x="1851" y="56"/>
                </a:cubicBezTo>
                <a:cubicBezTo>
                  <a:pt x="1848" y="56"/>
                  <a:pt x="1844" y="54"/>
                  <a:pt x="1843" y="54"/>
                </a:cubicBezTo>
                <a:cubicBezTo>
                  <a:pt x="1841" y="54"/>
                  <a:pt x="1840" y="53"/>
                  <a:pt x="1839" y="52"/>
                </a:cubicBezTo>
                <a:cubicBezTo>
                  <a:pt x="1838" y="51"/>
                  <a:pt x="1835" y="49"/>
                  <a:pt x="1833" y="48"/>
                </a:cubicBezTo>
                <a:cubicBezTo>
                  <a:pt x="1831" y="46"/>
                  <a:pt x="1830" y="45"/>
                  <a:pt x="1830" y="45"/>
                </a:cubicBezTo>
                <a:cubicBezTo>
                  <a:pt x="1830" y="44"/>
                  <a:pt x="1829" y="43"/>
                  <a:pt x="1828" y="43"/>
                </a:cubicBezTo>
                <a:cubicBezTo>
                  <a:pt x="1824" y="42"/>
                  <a:pt x="1821" y="40"/>
                  <a:pt x="1821" y="39"/>
                </a:cubicBezTo>
                <a:cubicBezTo>
                  <a:pt x="1821" y="38"/>
                  <a:pt x="1822" y="38"/>
                  <a:pt x="1826" y="40"/>
                </a:cubicBezTo>
                <a:cubicBezTo>
                  <a:pt x="1831" y="41"/>
                  <a:pt x="1831" y="41"/>
                  <a:pt x="1830" y="39"/>
                </a:cubicBezTo>
                <a:cubicBezTo>
                  <a:pt x="1828" y="37"/>
                  <a:pt x="1828" y="37"/>
                  <a:pt x="1830" y="37"/>
                </a:cubicBezTo>
                <a:cubicBezTo>
                  <a:pt x="1833" y="37"/>
                  <a:pt x="1831" y="37"/>
                  <a:pt x="1817" y="32"/>
                </a:cubicBezTo>
                <a:cubicBezTo>
                  <a:pt x="1796" y="26"/>
                  <a:pt x="1788" y="23"/>
                  <a:pt x="1801" y="25"/>
                </a:cubicBezTo>
                <a:cubicBezTo>
                  <a:pt x="1804" y="25"/>
                  <a:pt x="1806" y="26"/>
                  <a:pt x="1807" y="26"/>
                </a:cubicBezTo>
                <a:cubicBezTo>
                  <a:pt x="2089" y="97"/>
                  <a:pt x="2345" y="243"/>
                  <a:pt x="2559" y="488"/>
                </a:cubicBezTo>
                <a:cubicBezTo>
                  <a:pt x="2559" y="488"/>
                  <a:pt x="2559" y="489"/>
                  <a:pt x="2559" y="490"/>
                </a:cubicBezTo>
                <a:cubicBezTo>
                  <a:pt x="2561" y="493"/>
                  <a:pt x="2568" y="502"/>
                  <a:pt x="2572" y="508"/>
                </a:cubicBezTo>
                <a:cubicBezTo>
                  <a:pt x="2578" y="516"/>
                  <a:pt x="2582" y="522"/>
                  <a:pt x="2584" y="524"/>
                </a:cubicBezTo>
                <a:cubicBezTo>
                  <a:pt x="2585" y="527"/>
                  <a:pt x="2584" y="525"/>
                  <a:pt x="2581" y="522"/>
                </a:cubicBezTo>
                <a:cubicBezTo>
                  <a:pt x="2579" y="519"/>
                  <a:pt x="2576" y="514"/>
                  <a:pt x="2575" y="514"/>
                </a:cubicBezTo>
                <a:cubicBezTo>
                  <a:pt x="2574" y="514"/>
                  <a:pt x="2570" y="509"/>
                  <a:pt x="2561" y="498"/>
                </a:cubicBezTo>
                <a:cubicBezTo>
                  <a:pt x="2556" y="492"/>
                  <a:pt x="2551" y="487"/>
                  <a:pt x="2551" y="487"/>
                </a:cubicBezTo>
                <a:cubicBezTo>
                  <a:pt x="2549" y="487"/>
                  <a:pt x="2551" y="491"/>
                  <a:pt x="2558" y="498"/>
                </a:cubicBezTo>
                <a:cubicBezTo>
                  <a:pt x="2562" y="503"/>
                  <a:pt x="2566" y="509"/>
                  <a:pt x="2568" y="512"/>
                </a:cubicBezTo>
                <a:cubicBezTo>
                  <a:pt x="2570" y="515"/>
                  <a:pt x="2574" y="521"/>
                  <a:pt x="2578" y="525"/>
                </a:cubicBezTo>
                <a:cubicBezTo>
                  <a:pt x="2583" y="532"/>
                  <a:pt x="2587" y="538"/>
                  <a:pt x="2586" y="538"/>
                </a:cubicBezTo>
                <a:cubicBezTo>
                  <a:pt x="2584" y="538"/>
                  <a:pt x="2585" y="540"/>
                  <a:pt x="2589" y="545"/>
                </a:cubicBezTo>
                <a:cubicBezTo>
                  <a:pt x="2595" y="554"/>
                  <a:pt x="2602" y="560"/>
                  <a:pt x="2601" y="556"/>
                </a:cubicBezTo>
                <a:cubicBezTo>
                  <a:pt x="2600" y="553"/>
                  <a:pt x="2602" y="554"/>
                  <a:pt x="2607" y="561"/>
                </a:cubicBezTo>
                <a:cubicBezTo>
                  <a:pt x="2616" y="573"/>
                  <a:pt x="2617" y="571"/>
                  <a:pt x="2609" y="560"/>
                </a:cubicBezTo>
                <a:cubicBezTo>
                  <a:pt x="2606" y="555"/>
                  <a:pt x="2603" y="550"/>
                  <a:pt x="2602" y="549"/>
                </a:cubicBezTo>
                <a:cubicBezTo>
                  <a:pt x="2601" y="547"/>
                  <a:pt x="2601" y="547"/>
                  <a:pt x="2601" y="547"/>
                </a:cubicBezTo>
                <a:cubicBezTo>
                  <a:pt x="2603" y="548"/>
                  <a:pt x="2603" y="548"/>
                  <a:pt x="2603" y="548"/>
                </a:cubicBezTo>
                <a:cubicBezTo>
                  <a:pt x="2605" y="548"/>
                  <a:pt x="2605" y="548"/>
                  <a:pt x="2604" y="547"/>
                </a:cubicBezTo>
                <a:cubicBezTo>
                  <a:pt x="2603" y="546"/>
                  <a:pt x="2603" y="546"/>
                  <a:pt x="2603" y="545"/>
                </a:cubicBezTo>
                <a:cubicBezTo>
                  <a:pt x="2604" y="545"/>
                  <a:pt x="2610" y="554"/>
                  <a:pt x="2613" y="557"/>
                </a:cubicBezTo>
                <a:cubicBezTo>
                  <a:pt x="2614" y="560"/>
                  <a:pt x="2624" y="575"/>
                  <a:pt x="2626" y="578"/>
                </a:cubicBezTo>
                <a:cubicBezTo>
                  <a:pt x="2627" y="579"/>
                  <a:pt x="2628" y="581"/>
                  <a:pt x="2628" y="581"/>
                </a:cubicBezTo>
                <a:cubicBezTo>
                  <a:pt x="2629" y="582"/>
                  <a:pt x="2629" y="584"/>
                  <a:pt x="2630" y="584"/>
                </a:cubicBezTo>
                <a:cubicBezTo>
                  <a:pt x="2631" y="585"/>
                  <a:pt x="2633" y="589"/>
                  <a:pt x="2635" y="592"/>
                </a:cubicBezTo>
                <a:cubicBezTo>
                  <a:pt x="2645" y="607"/>
                  <a:pt x="2650" y="615"/>
                  <a:pt x="2652" y="616"/>
                </a:cubicBezTo>
                <a:cubicBezTo>
                  <a:pt x="2654" y="616"/>
                  <a:pt x="2667" y="632"/>
                  <a:pt x="2674" y="643"/>
                </a:cubicBezTo>
                <a:cubicBezTo>
                  <a:pt x="2675" y="644"/>
                  <a:pt x="2677" y="647"/>
                  <a:pt x="2678" y="648"/>
                </a:cubicBezTo>
                <a:cubicBezTo>
                  <a:pt x="2682" y="652"/>
                  <a:pt x="2686" y="659"/>
                  <a:pt x="2686" y="659"/>
                </a:cubicBezTo>
                <a:cubicBezTo>
                  <a:pt x="2711" y="697"/>
                  <a:pt x="2734" y="738"/>
                  <a:pt x="2761" y="791"/>
                </a:cubicBezTo>
                <a:cubicBezTo>
                  <a:pt x="2765" y="799"/>
                  <a:pt x="2769" y="809"/>
                  <a:pt x="2771" y="812"/>
                </a:cubicBezTo>
                <a:cubicBezTo>
                  <a:pt x="2777" y="824"/>
                  <a:pt x="2779" y="830"/>
                  <a:pt x="2779" y="830"/>
                </a:cubicBezTo>
                <a:cubicBezTo>
                  <a:pt x="2779" y="831"/>
                  <a:pt x="2782" y="836"/>
                  <a:pt x="2782" y="838"/>
                </a:cubicBezTo>
                <a:cubicBezTo>
                  <a:pt x="2784" y="840"/>
                  <a:pt x="2791" y="859"/>
                  <a:pt x="2792" y="862"/>
                </a:cubicBezTo>
                <a:cubicBezTo>
                  <a:pt x="2792" y="863"/>
                  <a:pt x="2794" y="868"/>
                  <a:pt x="2795" y="872"/>
                </a:cubicBezTo>
                <a:cubicBezTo>
                  <a:pt x="2799" y="881"/>
                  <a:pt x="2801" y="889"/>
                  <a:pt x="2802" y="895"/>
                </a:cubicBezTo>
                <a:cubicBezTo>
                  <a:pt x="2802" y="897"/>
                  <a:pt x="2802" y="897"/>
                  <a:pt x="2802" y="897"/>
                </a:cubicBezTo>
                <a:cubicBezTo>
                  <a:pt x="2803" y="898"/>
                  <a:pt x="2803" y="900"/>
                  <a:pt x="2803" y="900"/>
                </a:cubicBezTo>
                <a:cubicBezTo>
                  <a:pt x="2803" y="903"/>
                  <a:pt x="2805" y="908"/>
                  <a:pt x="2806" y="909"/>
                </a:cubicBezTo>
                <a:cubicBezTo>
                  <a:pt x="2807" y="913"/>
                  <a:pt x="2806" y="912"/>
                  <a:pt x="2804" y="908"/>
                </a:cubicBezTo>
                <a:cubicBezTo>
                  <a:pt x="2801" y="903"/>
                  <a:pt x="2801" y="905"/>
                  <a:pt x="2804" y="912"/>
                </a:cubicBezTo>
                <a:cubicBezTo>
                  <a:pt x="2806" y="915"/>
                  <a:pt x="2808" y="920"/>
                  <a:pt x="2809" y="923"/>
                </a:cubicBezTo>
                <a:cubicBezTo>
                  <a:pt x="2809" y="925"/>
                  <a:pt x="2809" y="929"/>
                  <a:pt x="2810" y="931"/>
                </a:cubicBezTo>
                <a:cubicBezTo>
                  <a:pt x="2811" y="936"/>
                  <a:pt x="2811" y="939"/>
                  <a:pt x="2811" y="939"/>
                </a:cubicBezTo>
                <a:cubicBezTo>
                  <a:pt x="2811" y="938"/>
                  <a:pt x="2811" y="940"/>
                  <a:pt x="2811" y="943"/>
                </a:cubicBezTo>
                <a:cubicBezTo>
                  <a:pt x="2812" y="946"/>
                  <a:pt x="2813" y="950"/>
                  <a:pt x="2813" y="951"/>
                </a:cubicBezTo>
                <a:cubicBezTo>
                  <a:pt x="2813" y="956"/>
                  <a:pt x="2815" y="967"/>
                  <a:pt x="2816" y="967"/>
                </a:cubicBezTo>
                <a:cubicBezTo>
                  <a:pt x="2817" y="967"/>
                  <a:pt x="2817" y="969"/>
                  <a:pt x="2816" y="970"/>
                </a:cubicBezTo>
                <a:cubicBezTo>
                  <a:pt x="2816" y="971"/>
                  <a:pt x="2816" y="972"/>
                  <a:pt x="2817" y="972"/>
                </a:cubicBezTo>
                <a:cubicBezTo>
                  <a:pt x="2820" y="976"/>
                  <a:pt x="2824" y="988"/>
                  <a:pt x="2822" y="988"/>
                </a:cubicBezTo>
                <a:cubicBezTo>
                  <a:pt x="2821" y="988"/>
                  <a:pt x="2821" y="988"/>
                  <a:pt x="2821" y="988"/>
                </a:cubicBezTo>
                <a:cubicBezTo>
                  <a:pt x="2821" y="987"/>
                  <a:pt x="2819" y="984"/>
                  <a:pt x="2818" y="981"/>
                </a:cubicBezTo>
                <a:cubicBezTo>
                  <a:pt x="2816" y="976"/>
                  <a:pt x="2813" y="970"/>
                  <a:pt x="2812" y="964"/>
                </a:cubicBezTo>
                <a:cubicBezTo>
                  <a:pt x="2811" y="961"/>
                  <a:pt x="2809" y="962"/>
                  <a:pt x="2810" y="965"/>
                </a:cubicBezTo>
                <a:cubicBezTo>
                  <a:pt x="2810" y="968"/>
                  <a:pt x="2810" y="968"/>
                  <a:pt x="2809" y="967"/>
                </a:cubicBezTo>
                <a:cubicBezTo>
                  <a:pt x="2809" y="965"/>
                  <a:pt x="2809" y="965"/>
                  <a:pt x="2808" y="966"/>
                </a:cubicBezTo>
                <a:cubicBezTo>
                  <a:pt x="2808" y="967"/>
                  <a:pt x="2808" y="967"/>
                  <a:pt x="2806" y="966"/>
                </a:cubicBezTo>
                <a:cubicBezTo>
                  <a:pt x="2806" y="965"/>
                  <a:pt x="2806" y="965"/>
                  <a:pt x="2806" y="967"/>
                </a:cubicBezTo>
                <a:cubicBezTo>
                  <a:pt x="2806" y="967"/>
                  <a:pt x="2807" y="971"/>
                  <a:pt x="2807" y="975"/>
                </a:cubicBezTo>
                <a:cubicBezTo>
                  <a:pt x="2807" y="980"/>
                  <a:pt x="2808" y="984"/>
                  <a:pt x="2809" y="985"/>
                </a:cubicBezTo>
                <a:cubicBezTo>
                  <a:pt x="2809" y="987"/>
                  <a:pt x="2810" y="993"/>
                  <a:pt x="2809" y="995"/>
                </a:cubicBezTo>
                <a:cubicBezTo>
                  <a:pt x="2808" y="998"/>
                  <a:pt x="2808" y="998"/>
                  <a:pt x="2809" y="998"/>
                </a:cubicBezTo>
                <a:cubicBezTo>
                  <a:pt x="2810" y="997"/>
                  <a:pt x="2811" y="998"/>
                  <a:pt x="2811" y="999"/>
                </a:cubicBezTo>
                <a:cubicBezTo>
                  <a:pt x="2811" y="999"/>
                  <a:pt x="2811" y="999"/>
                  <a:pt x="2810" y="999"/>
                </a:cubicBezTo>
                <a:cubicBezTo>
                  <a:pt x="2809" y="999"/>
                  <a:pt x="2809" y="1000"/>
                  <a:pt x="2809" y="1001"/>
                </a:cubicBezTo>
                <a:cubicBezTo>
                  <a:pt x="2811" y="1005"/>
                  <a:pt x="2814" y="1018"/>
                  <a:pt x="2815" y="1023"/>
                </a:cubicBezTo>
                <a:cubicBezTo>
                  <a:pt x="2815" y="1026"/>
                  <a:pt x="2817" y="1032"/>
                  <a:pt x="2818" y="1037"/>
                </a:cubicBezTo>
                <a:cubicBezTo>
                  <a:pt x="2819" y="1042"/>
                  <a:pt x="2821" y="1047"/>
                  <a:pt x="2822" y="1048"/>
                </a:cubicBezTo>
                <a:cubicBezTo>
                  <a:pt x="2822" y="1052"/>
                  <a:pt x="2827" y="1061"/>
                  <a:pt x="2830" y="1065"/>
                </a:cubicBezTo>
                <a:cubicBezTo>
                  <a:pt x="2831" y="1066"/>
                  <a:pt x="2833" y="1069"/>
                  <a:pt x="2833" y="1071"/>
                </a:cubicBezTo>
                <a:cubicBezTo>
                  <a:pt x="2834" y="1074"/>
                  <a:pt x="2838" y="1081"/>
                  <a:pt x="2840" y="1082"/>
                </a:cubicBezTo>
                <a:cubicBezTo>
                  <a:pt x="2841" y="1082"/>
                  <a:pt x="2841" y="1084"/>
                  <a:pt x="2842" y="1085"/>
                </a:cubicBezTo>
                <a:cubicBezTo>
                  <a:pt x="2844" y="1088"/>
                  <a:pt x="2846" y="1092"/>
                  <a:pt x="2849" y="1095"/>
                </a:cubicBezTo>
                <a:cubicBezTo>
                  <a:pt x="2854" y="1100"/>
                  <a:pt x="2867" y="1133"/>
                  <a:pt x="2870" y="1150"/>
                </a:cubicBezTo>
                <a:cubicBezTo>
                  <a:pt x="2873" y="1162"/>
                  <a:pt x="2873" y="1162"/>
                  <a:pt x="2873" y="1162"/>
                </a:cubicBezTo>
                <a:cubicBezTo>
                  <a:pt x="2874" y="1164"/>
                  <a:pt x="2876" y="1168"/>
                  <a:pt x="2876" y="1171"/>
                </a:cubicBezTo>
                <a:cubicBezTo>
                  <a:pt x="2876" y="1173"/>
                  <a:pt x="2877" y="1177"/>
                  <a:pt x="2877" y="1180"/>
                </a:cubicBezTo>
                <a:cubicBezTo>
                  <a:pt x="2878" y="1186"/>
                  <a:pt x="2880" y="1195"/>
                  <a:pt x="2881" y="1200"/>
                </a:cubicBezTo>
                <a:cubicBezTo>
                  <a:pt x="2882" y="1206"/>
                  <a:pt x="2882" y="1240"/>
                  <a:pt x="2881" y="1240"/>
                </a:cubicBezTo>
                <a:cubicBezTo>
                  <a:pt x="2881" y="1240"/>
                  <a:pt x="2881" y="1251"/>
                  <a:pt x="2881" y="1251"/>
                </a:cubicBezTo>
                <a:cubicBezTo>
                  <a:pt x="2882" y="1251"/>
                  <a:pt x="2882" y="1254"/>
                  <a:pt x="2882" y="1256"/>
                </a:cubicBezTo>
                <a:cubicBezTo>
                  <a:pt x="2882" y="1259"/>
                  <a:pt x="2882" y="1262"/>
                  <a:pt x="2883" y="1263"/>
                </a:cubicBezTo>
                <a:cubicBezTo>
                  <a:pt x="2884" y="1267"/>
                  <a:pt x="2884" y="1268"/>
                  <a:pt x="2882" y="1268"/>
                </a:cubicBezTo>
                <a:cubicBezTo>
                  <a:pt x="2881" y="1267"/>
                  <a:pt x="2881" y="1267"/>
                  <a:pt x="2882" y="1269"/>
                </a:cubicBezTo>
                <a:cubicBezTo>
                  <a:pt x="2882" y="1286"/>
                  <a:pt x="2882" y="1286"/>
                  <a:pt x="2882" y="1286"/>
                </a:cubicBezTo>
                <a:cubicBezTo>
                  <a:pt x="2882" y="1302"/>
                  <a:pt x="2881" y="1307"/>
                  <a:pt x="2881" y="1300"/>
                </a:cubicBezTo>
                <a:cubicBezTo>
                  <a:pt x="2880" y="1299"/>
                  <a:pt x="2879" y="1292"/>
                  <a:pt x="2878" y="1286"/>
                </a:cubicBezTo>
                <a:cubicBezTo>
                  <a:pt x="2877" y="1280"/>
                  <a:pt x="2876" y="1273"/>
                  <a:pt x="2876" y="1271"/>
                </a:cubicBezTo>
                <a:cubicBezTo>
                  <a:pt x="2876" y="1268"/>
                  <a:pt x="2874" y="1264"/>
                  <a:pt x="2874" y="1267"/>
                </a:cubicBezTo>
                <a:cubicBezTo>
                  <a:pt x="2874" y="1267"/>
                  <a:pt x="2873" y="1266"/>
                  <a:pt x="2873" y="1264"/>
                </a:cubicBezTo>
                <a:cubicBezTo>
                  <a:pt x="2871" y="1261"/>
                  <a:pt x="2870" y="1261"/>
                  <a:pt x="2869" y="1264"/>
                </a:cubicBezTo>
                <a:cubicBezTo>
                  <a:pt x="2868" y="1267"/>
                  <a:pt x="2867" y="1266"/>
                  <a:pt x="2867" y="1261"/>
                </a:cubicBezTo>
                <a:cubicBezTo>
                  <a:pt x="2867" y="1254"/>
                  <a:pt x="2865" y="1251"/>
                  <a:pt x="2865" y="1256"/>
                </a:cubicBezTo>
                <a:cubicBezTo>
                  <a:pt x="2864" y="1261"/>
                  <a:pt x="2864" y="1261"/>
                  <a:pt x="2862" y="1256"/>
                </a:cubicBezTo>
                <a:cubicBezTo>
                  <a:pt x="2862" y="1254"/>
                  <a:pt x="2862" y="1253"/>
                  <a:pt x="2862" y="1253"/>
                </a:cubicBezTo>
                <a:cubicBezTo>
                  <a:pt x="2862" y="1252"/>
                  <a:pt x="2862" y="1251"/>
                  <a:pt x="2861" y="1250"/>
                </a:cubicBezTo>
                <a:cubicBezTo>
                  <a:pt x="2861" y="1248"/>
                  <a:pt x="2860" y="1243"/>
                  <a:pt x="2858" y="1242"/>
                </a:cubicBezTo>
                <a:cubicBezTo>
                  <a:pt x="2858" y="1241"/>
                  <a:pt x="2857" y="1240"/>
                  <a:pt x="2857" y="1240"/>
                </a:cubicBezTo>
                <a:cubicBezTo>
                  <a:pt x="2857" y="1238"/>
                  <a:pt x="2855" y="1235"/>
                  <a:pt x="2854" y="1235"/>
                </a:cubicBezTo>
                <a:cubicBezTo>
                  <a:pt x="2854" y="1236"/>
                  <a:pt x="2854" y="1235"/>
                  <a:pt x="2852" y="1234"/>
                </a:cubicBezTo>
                <a:cubicBezTo>
                  <a:pt x="2849" y="1229"/>
                  <a:pt x="2848" y="1228"/>
                  <a:pt x="2847" y="1231"/>
                </a:cubicBezTo>
                <a:cubicBezTo>
                  <a:pt x="2847" y="1232"/>
                  <a:pt x="2846" y="1233"/>
                  <a:pt x="2846" y="1233"/>
                </a:cubicBezTo>
                <a:cubicBezTo>
                  <a:pt x="2845" y="1233"/>
                  <a:pt x="2845" y="1234"/>
                  <a:pt x="2844" y="1235"/>
                </a:cubicBezTo>
                <a:cubicBezTo>
                  <a:pt x="2844" y="1237"/>
                  <a:pt x="2843" y="1236"/>
                  <a:pt x="2841" y="1226"/>
                </a:cubicBezTo>
                <a:cubicBezTo>
                  <a:pt x="2839" y="1216"/>
                  <a:pt x="2838" y="1214"/>
                  <a:pt x="2836" y="1219"/>
                </a:cubicBezTo>
                <a:cubicBezTo>
                  <a:pt x="2835" y="1222"/>
                  <a:pt x="2834" y="1227"/>
                  <a:pt x="2836" y="1230"/>
                </a:cubicBezTo>
                <a:cubicBezTo>
                  <a:pt x="2836" y="1230"/>
                  <a:pt x="2836" y="1233"/>
                  <a:pt x="2837" y="1236"/>
                </a:cubicBezTo>
                <a:cubicBezTo>
                  <a:pt x="2837" y="1239"/>
                  <a:pt x="2838" y="1244"/>
                  <a:pt x="2839" y="1248"/>
                </a:cubicBezTo>
                <a:cubicBezTo>
                  <a:pt x="2840" y="1251"/>
                  <a:pt x="2841" y="1255"/>
                  <a:pt x="2841" y="1256"/>
                </a:cubicBezTo>
                <a:cubicBezTo>
                  <a:pt x="2841" y="1258"/>
                  <a:pt x="2841" y="1262"/>
                  <a:pt x="2841" y="1264"/>
                </a:cubicBezTo>
                <a:cubicBezTo>
                  <a:pt x="2844" y="1279"/>
                  <a:pt x="2844" y="1291"/>
                  <a:pt x="2844" y="1297"/>
                </a:cubicBezTo>
                <a:cubicBezTo>
                  <a:pt x="2844" y="1304"/>
                  <a:pt x="2846" y="1318"/>
                  <a:pt x="2849" y="1323"/>
                </a:cubicBezTo>
                <a:cubicBezTo>
                  <a:pt x="2849" y="1325"/>
                  <a:pt x="2849" y="1327"/>
                  <a:pt x="2849" y="1329"/>
                </a:cubicBezTo>
                <a:cubicBezTo>
                  <a:pt x="2849" y="1331"/>
                  <a:pt x="2851" y="1330"/>
                  <a:pt x="2852" y="1328"/>
                </a:cubicBezTo>
                <a:cubicBezTo>
                  <a:pt x="2852" y="1323"/>
                  <a:pt x="2854" y="1325"/>
                  <a:pt x="2855" y="1336"/>
                </a:cubicBezTo>
                <a:cubicBezTo>
                  <a:pt x="2856" y="1339"/>
                  <a:pt x="2857" y="1342"/>
                  <a:pt x="2857" y="1342"/>
                </a:cubicBezTo>
                <a:cubicBezTo>
                  <a:pt x="2858" y="1342"/>
                  <a:pt x="2860" y="1347"/>
                  <a:pt x="2860" y="1353"/>
                </a:cubicBezTo>
                <a:cubicBezTo>
                  <a:pt x="2862" y="1358"/>
                  <a:pt x="2862" y="1363"/>
                  <a:pt x="2863" y="1364"/>
                </a:cubicBezTo>
                <a:cubicBezTo>
                  <a:pt x="2863" y="1365"/>
                  <a:pt x="2863" y="1365"/>
                  <a:pt x="2862" y="1364"/>
                </a:cubicBezTo>
                <a:cubicBezTo>
                  <a:pt x="2862" y="1364"/>
                  <a:pt x="2862" y="1362"/>
                  <a:pt x="2862" y="1361"/>
                </a:cubicBezTo>
                <a:cubicBezTo>
                  <a:pt x="2862" y="1361"/>
                  <a:pt x="2862" y="1360"/>
                  <a:pt x="2861" y="1360"/>
                </a:cubicBezTo>
                <a:cubicBezTo>
                  <a:pt x="2860" y="1360"/>
                  <a:pt x="2860" y="1361"/>
                  <a:pt x="2862" y="1365"/>
                </a:cubicBezTo>
                <a:cubicBezTo>
                  <a:pt x="2862" y="1369"/>
                  <a:pt x="2862" y="1369"/>
                  <a:pt x="2863" y="1368"/>
                </a:cubicBezTo>
                <a:cubicBezTo>
                  <a:pt x="2864" y="1366"/>
                  <a:pt x="2864" y="1366"/>
                  <a:pt x="2864" y="1369"/>
                </a:cubicBezTo>
                <a:cubicBezTo>
                  <a:pt x="2863" y="1370"/>
                  <a:pt x="2863" y="1371"/>
                  <a:pt x="2864" y="1371"/>
                </a:cubicBezTo>
                <a:cubicBezTo>
                  <a:pt x="2865" y="1371"/>
                  <a:pt x="2865" y="1372"/>
                  <a:pt x="2867" y="1373"/>
                </a:cubicBezTo>
                <a:cubicBezTo>
                  <a:pt x="2868" y="1375"/>
                  <a:pt x="2868" y="1375"/>
                  <a:pt x="2868" y="1375"/>
                </a:cubicBezTo>
                <a:cubicBezTo>
                  <a:pt x="2869" y="1373"/>
                  <a:pt x="2869" y="1373"/>
                  <a:pt x="2869" y="1373"/>
                </a:cubicBezTo>
                <a:cubicBezTo>
                  <a:pt x="2870" y="1370"/>
                  <a:pt x="2871" y="1371"/>
                  <a:pt x="2873" y="1376"/>
                </a:cubicBezTo>
                <a:cubicBezTo>
                  <a:pt x="2874" y="1379"/>
                  <a:pt x="2876" y="1380"/>
                  <a:pt x="2876" y="1381"/>
                </a:cubicBezTo>
                <a:cubicBezTo>
                  <a:pt x="2877" y="1381"/>
                  <a:pt x="2878" y="1382"/>
                  <a:pt x="2878" y="1385"/>
                </a:cubicBezTo>
                <a:cubicBezTo>
                  <a:pt x="2879" y="1386"/>
                  <a:pt x="2880" y="1389"/>
                  <a:pt x="2881" y="1390"/>
                </a:cubicBezTo>
                <a:cubicBezTo>
                  <a:pt x="2885" y="1397"/>
                  <a:pt x="2886" y="1406"/>
                  <a:pt x="2889" y="1435"/>
                </a:cubicBezTo>
                <a:cubicBezTo>
                  <a:pt x="2889" y="1447"/>
                  <a:pt x="2890" y="1454"/>
                  <a:pt x="2891" y="1455"/>
                </a:cubicBezTo>
                <a:cubicBezTo>
                  <a:pt x="2892" y="1459"/>
                  <a:pt x="2895" y="1484"/>
                  <a:pt x="2894" y="1484"/>
                </a:cubicBezTo>
                <a:cubicBezTo>
                  <a:pt x="2894" y="1484"/>
                  <a:pt x="2893" y="1484"/>
                  <a:pt x="2893" y="1486"/>
                </a:cubicBezTo>
                <a:cubicBezTo>
                  <a:pt x="2893" y="1489"/>
                  <a:pt x="2892" y="1490"/>
                  <a:pt x="2891" y="1487"/>
                </a:cubicBezTo>
                <a:cubicBezTo>
                  <a:pt x="2890" y="1486"/>
                  <a:pt x="2889" y="1485"/>
                  <a:pt x="2889" y="1484"/>
                </a:cubicBezTo>
                <a:cubicBezTo>
                  <a:pt x="2888" y="1484"/>
                  <a:pt x="2886" y="1482"/>
                  <a:pt x="2886" y="1481"/>
                </a:cubicBezTo>
                <a:cubicBezTo>
                  <a:pt x="2885" y="1479"/>
                  <a:pt x="2883" y="1477"/>
                  <a:pt x="2882" y="1476"/>
                </a:cubicBezTo>
                <a:cubicBezTo>
                  <a:pt x="2879" y="1471"/>
                  <a:pt x="2878" y="1469"/>
                  <a:pt x="2878" y="1465"/>
                </a:cubicBezTo>
                <a:cubicBezTo>
                  <a:pt x="2878" y="1463"/>
                  <a:pt x="2876" y="1455"/>
                  <a:pt x="2875" y="1452"/>
                </a:cubicBezTo>
                <a:cubicBezTo>
                  <a:pt x="2874" y="1450"/>
                  <a:pt x="2873" y="1448"/>
                  <a:pt x="2872" y="1435"/>
                </a:cubicBezTo>
                <a:cubicBezTo>
                  <a:pt x="2870" y="1422"/>
                  <a:pt x="2869" y="1417"/>
                  <a:pt x="2868" y="1418"/>
                </a:cubicBezTo>
                <a:cubicBezTo>
                  <a:pt x="2868" y="1419"/>
                  <a:pt x="2868" y="1418"/>
                  <a:pt x="2867" y="1417"/>
                </a:cubicBezTo>
                <a:cubicBezTo>
                  <a:pt x="2867" y="1416"/>
                  <a:pt x="2867" y="1415"/>
                  <a:pt x="2868" y="1414"/>
                </a:cubicBezTo>
                <a:cubicBezTo>
                  <a:pt x="2870" y="1413"/>
                  <a:pt x="2865" y="1394"/>
                  <a:pt x="2862" y="1388"/>
                </a:cubicBezTo>
                <a:cubicBezTo>
                  <a:pt x="2861" y="1386"/>
                  <a:pt x="2860" y="1383"/>
                  <a:pt x="2860" y="1381"/>
                </a:cubicBezTo>
                <a:cubicBezTo>
                  <a:pt x="2860" y="1380"/>
                  <a:pt x="2859" y="1378"/>
                  <a:pt x="2859" y="1378"/>
                </a:cubicBezTo>
                <a:cubicBezTo>
                  <a:pt x="2858" y="1378"/>
                  <a:pt x="2858" y="1377"/>
                  <a:pt x="2858" y="1377"/>
                </a:cubicBezTo>
                <a:cubicBezTo>
                  <a:pt x="2858" y="1376"/>
                  <a:pt x="2858" y="1375"/>
                  <a:pt x="2857" y="1375"/>
                </a:cubicBezTo>
                <a:cubicBezTo>
                  <a:pt x="2857" y="1375"/>
                  <a:pt x="2857" y="1374"/>
                  <a:pt x="2856" y="1372"/>
                </a:cubicBezTo>
                <a:cubicBezTo>
                  <a:pt x="2855" y="1371"/>
                  <a:pt x="2854" y="1369"/>
                  <a:pt x="2854" y="1368"/>
                </a:cubicBezTo>
                <a:cubicBezTo>
                  <a:pt x="2854" y="1367"/>
                  <a:pt x="2853" y="1366"/>
                  <a:pt x="2853" y="1366"/>
                </a:cubicBezTo>
                <a:cubicBezTo>
                  <a:pt x="2853" y="1365"/>
                  <a:pt x="2852" y="1364"/>
                  <a:pt x="2852" y="1364"/>
                </a:cubicBezTo>
                <a:cubicBezTo>
                  <a:pt x="2852" y="1363"/>
                  <a:pt x="2851" y="1361"/>
                  <a:pt x="2850" y="1360"/>
                </a:cubicBezTo>
                <a:cubicBezTo>
                  <a:pt x="2849" y="1357"/>
                  <a:pt x="2848" y="1358"/>
                  <a:pt x="2848" y="1361"/>
                </a:cubicBezTo>
                <a:cubicBezTo>
                  <a:pt x="2848" y="1362"/>
                  <a:pt x="2848" y="1363"/>
                  <a:pt x="2847" y="1363"/>
                </a:cubicBezTo>
                <a:cubicBezTo>
                  <a:pt x="2846" y="1361"/>
                  <a:pt x="2844" y="1347"/>
                  <a:pt x="2843" y="1328"/>
                </a:cubicBezTo>
                <a:cubicBezTo>
                  <a:pt x="2842" y="1321"/>
                  <a:pt x="2842" y="1315"/>
                  <a:pt x="2841" y="1315"/>
                </a:cubicBezTo>
                <a:cubicBezTo>
                  <a:pt x="2840" y="1313"/>
                  <a:pt x="2838" y="1302"/>
                  <a:pt x="2838" y="1297"/>
                </a:cubicBezTo>
                <a:cubicBezTo>
                  <a:pt x="2838" y="1294"/>
                  <a:pt x="2838" y="1290"/>
                  <a:pt x="2838" y="1288"/>
                </a:cubicBezTo>
                <a:cubicBezTo>
                  <a:pt x="2837" y="1285"/>
                  <a:pt x="2837" y="1280"/>
                  <a:pt x="2836" y="1278"/>
                </a:cubicBezTo>
                <a:cubicBezTo>
                  <a:pt x="2836" y="1274"/>
                  <a:pt x="2836" y="1273"/>
                  <a:pt x="2835" y="1274"/>
                </a:cubicBezTo>
                <a:cubicBezTo>
                  <a:pt x="2834" y="1275"/>
                  <a:pt x="2834" y="1276"/>
                  <a:pt x="2834" y="1278"/>
                </a:cubicBezTo>
                <a:cubicBezTo>
                  <a:pt x="2835" y="1280"/>
                  <a:pt x="2834" y="1281"/>
                  <a:pt x="2833" y="1279"/>
                </a:cubicBezTo>
                <a:cubicBezTo>
                  <a:pt x="2833" y="1278"/>
                  <a:pt x="2833" y="1278"/>
                  <a:pt x="2833" y="1280"/>
                </a:cubicBezTo>
                <a:cubicBezTo>
                  <a:pt x="2833" y="1283"/>
                  <a:pt x="2833" y="1283"/>
                  <a:pt x="2833" y="1283"/>
                </a:cubicBezTo>
                <a:cubicBezTo>
                  <a:pt x="2832" y="1281"/>
                  <a:pt x="2833" y="1274"/>
                  <a:pt x="2833" y="1275"/>
                </a:cubicBezTo>
                <a:cubicBezTo>
                  <a:pt x="2834" y="1275"/>
                  <a:pt x="2834" y="1274"/>
                  <a:pt x="2834" y="1273"/>
                </a:cubicBezTo>
                <a:cubicBezTo>
                  <a:pt x="2834" y="1272"/>
                  <a:pt x="2833" y="1271"/>
                  <a:pt x="2833" y="1271"/>
                </a:cubicBezTo>
                <a:cubicBezTo>
                  <a:pt x="2833" y="1271"/>
                  <a:pt x="2832" y="1270"/>
                  <a:pt x="2832" y="1270"/>
                </a:cubicBezTo>
                <a:cubicBezTo>
                  <a:pt x="2831" y="1268"/>
                  <a:pt x="2831" y="1268"/>
                  <a:pt x="2833" y="1269"/>
                </a:cubicBezTo>
                <a:cubicBezTo>
                  <a:pt x="2833" y="1270"/>
                  <a:pt x="2833" y="1270"/>
                  <a:pt x="2833" y="1267"/>
                </a:cubicBezTo>
                <a:cubicBezTo>
                  <a:pt x="2833" y="1265"/>
                  <a:pt x="2832" y="1263"/>
                  <a:pt x="2832" y="1263"/>
                </a:cubicBezTo>
                <a:cubicBezTo>
                  <a:pt x="2832" y="1263"/>
                  <a:pt x="2831" y="1261"/>
                  <a:pt x="2831" y="1259"/>
                </a:cubicBezTo>
                <a:cubicBezTo>
                  <a:pt x="2830" y="1250"/>
                  <a:pt x="2823" y="1230"/>
                  <a:pt x="2821" y="1231"/>
                </a:cubicBezTo>
                <a:cubicBezTo>
                  <a:pt x="2821" y="1231"/>
                  <a:pt x="2820" y="1230"/>
                  <a:pt x="2821" y="1229"/>
                </a:cubicBezTo>
                <a:cubicBezTo>
                  <a:pt x="2821" y="1227"/>
                  <a:pt x="2821" y="1227"/>
                  <a:pt x="2820" y="1228"/>
                </a:cubicBezTo>
                <a:cubicBezTo>
                  <a:pt x="2820" y="1230"/>
                  <a:pt x="2819" y="1229"/>
                  <a:pt x="2819" y="1226"/>
                </a:cubicBezTo>
                <a:cubicBezTo>
                  <a:pt x="2818" y="1224"/>
                  <a:pt x="2817" y="1219"/>
                  <a:pt x="2815" y="1216"/>
                </a:cubicBezTo>
                <a:cubicBezTo>
                  <a:pt x="2814" y="1213"/>
                  <a:pt x="2813" y="1209"/>
                  <a:pt x="2813" y="1209"/>
                </a:cubicBezTo>
                <a:cubicBezTo>
                  <a:pt x="2813" y="1208"/>
                  <a:pt x="2813" y="1208"/>
                  <a:pt x="2812" y="1208"/>
                </a:cubicBezTo>
                <a:cubicBezTo>
                  <a:pt x="2811" y="1206"/>
                  <a:pt x="2811" y="1206"/>
                  <a:pt x="2811" y="1206"/>
                </a:cubicBezTo>
                <a:cubicBezTo>
                  <a:pt x="2811" y="1203"/>
                  <a:pt x="2807" y="1192"/>
                  <a:pt x="2806" y="1187"/>
                </a:cubicBezTo>
                <a:cubicBezTo>
                  <a:pt x="2805" y="1185"/>
                  <a:pt x="2803" y="1182"/>
                  <a:pt x="2803" y="1180"/>
                </a:cubicBezTo>
                <a:cubicBezTo>
                  <a:pt x="2802" y="1179"/>
                  <a:pt x="2801" y="1176"/>
                  <a:pt x="2801" y="1176"/>
                </a:cubicBezTo>
                <a:cubicBezTo>
                  <a:pt x="2801" y="1174"/>
                  <a:pt x="2801" y="1173"/>
                  <a:pt x="2801" y="1173"/>
                </a:cubicBezTo>
                <a:cubicBezTo>
                  <a:pt x="2800" y="1174"/>
                  <a:pt x="2798" y="1170"/>
                  <a:pt x="2799" y="1168"/>
                </a:cubicBezTo>
                <a:cubicBezTo>
                  <a:pt x="2799" y="1168"/>
                  <a:pt x="2799" y="1168"/>
                  <a:pt x="2798" y="1168"/>
                </a:cubicBezTo>
                <a:cubicBezTo>
                  <a:pt x="2798" y="1169"/>
                  <a:pt x="2797" y="1168"/>
                  <a:pt x="2794" y="1163"/>
                </a:cubicBezTo>
                <a:cubicBezTo>
                  <a:pt x="2792" y="1157"/>
                  <a:pt x="2787" y="1151"/>
                  <a:pt x="2788" y="1154"/>
                </a:cubicBezTo>
                <a:cubicBezTo>
                  <a:pt x="2792" y="1165"/>
                  <a:pt x="2793" y="1176"/>
                  <a:pt x="2790" y="1176"/>
                </a:cubicBezTo>
                <a:cubicBezTo>
                  <a:pt x="2789" y="1176"/>
                  <a:pt x="2789" y="1176"/>
                  <a:pt x="2790" y="1178"/>
                </a:cubicBezTo>
                <a:cubicBezTo>
                  <a:pt x="2790" y="1179"/>
                  <a:pt x="2790" y="1180"/>
                  <a:pt x="2790" y="1181"/>
                </a:cubicBezTo>
                <a:cubicBezTo>
                  <a:pt x="2789" y="1185"/>
                  <a:pt x="2789" y="1187"/>
                  <a:pt x="2788" y="1195"/>
                </a:cubicBezTo>
                <a:cubicBezTo>
                  <a:pt x="2788" y="1203"/>
                  <a:pt x="2787" y="1205"/>
                  <a:pt x="2786" y="1200"/>
                </a:cubicBezTo>
                <a:cubicBezTo>
                  <a:pt x="2786" y="1196"/>
                  <a:pt x="2785" y="1195"/>
                  <a:pt x="2785" y="1199"/>
                </a:cubicBezTo>
                <a:cubicBezTo>
                  <a:pt x="2785" y="1203"/>
                  <a:pt x="2784" y="1204"/>
                  <a:pt x="2782" y="1201"/>
                </a:cubicBezTo>
                <a:cubicBezTo>
                  <a:pt x="2782" y="1199"/>
                  <a:pt x="2782" y="1199"/>
                  <a:pt x="2782" y="1200"/>
                </a:cubicBezTo>
                <a:cubicBezTo>
                  <a:pt x="2782" y="1203"/>
                  <a:pt x="2780" y="1203"/>
                  <a:pt x="2780" y="1201"/>
                </a:cubicBezTo>
                <a:cubicBezTo>
                  <a:pt x="2779" y="1200"/>
                  <a:pt x="2779" y="1201"/>
                  <a:pt x="2779" y="1203"/>
                </a:cubicBezTo>
                <a:cubicBezTo>
                  <a:pt x="2779" y="1205"/>
                  <a:pt x="2779" y="1205"/>
                  <a:pt x="2779" y="1204"/>
                </a:cubicBezTo>
                <a:cubicBezTo>
                  <a:pt x="2778" y="1203"/>
                  <a:pt x="2777" y="1203"/>
                  <a:pt x="2777" y="1203"/>
                </a:cubicBezTo>
                <a:cubicBezTo>
                  <a:pt x="2777" y="1206"/>
                  <a:pt x="2776" y="1200"/>
                  <a:pt x="2772" y="1181"/>
                </a:cubicBezTo>
                <a:cubicBezTo>
                  <a:pt x="2770" y="1168"/>
                  <a:pt x="2769" y="1165"/>
                  <a:pt x="2767" y="1162"/>
                </a:cubicBezTo>
                <a:cubicBezTo>
                  <a:pt x="2766" y="1160"/>
                  <a:pt x="2765" y="1156"/>
                  <a:pt x="2764" y="1155"/>
                </a:cubicBezTo>
                <a:cubicBezTo>
                  <a:pt x="2763" y="1150"/>
                  <a:pt x="2757" y="1138"/>
                  <a:pt x="2755" y="1137"/>
                </a:cubicBezTo>
                <a:cubicBezTo>
                  <a:pt x="2755" y="1136"/>
                  <a:pt x="2755" y="1135"/>
                  <a:pt x="2754" y="1133"/>
                </a:cubicBezTo>
                <a:cubicBezTo>
                  <a:pt x="2753" y="1132"/>
                  <a:pt x="2752" y="1130"/>
                  <a:pt x="2752" y="1130"/>
                </a:cubicBezTo>
                <a:cubicBezTo>
                  <a:pt x="2752" y="1130"/>
                  <a:pt x="2752" y="1132"/>
                  <a:pt x="2753" y="1133"/>
                </a:cubicBezTo>
                <a:cubicBezTo>
                  <a:pt x="2753" y="1135"/>
                  <a:pt x="2754" y="1136"/>
                  <a:pt x="2754" y="1137"/>
                </a:cubicBezTo>
                <a:cubicBezTo>
                  <a:pt x="2753" y="1137"/>
                  <a:pt x="2750" y="1134"/>
                  <a:pt x="2747" y="1131"/>
                </a:cubicBezTo>
                <a:cubicBezTo>
                  <a:pt x="2746" y="1128"/>
                  <a:pt x="2746" y="1126"/>
                  <a:pt x="2747" y="1128"/>
                </a:cubicBezTo>
                <a:cubicBezTo>
                  <a:pt x="2749" y="1129"/>
                  <a:pt x="2750" y="1129"/>
                  <a:pt x="2750" y="1128"/>
                </a:cubicBezTo>
                <a:cubicBezTo>
                  <a:pt x="2750" y="1128"/>
                  <a:pt x="2750" y="1128"/>
                  <a:pt x="2750" y="1128"/>
                </a:cubicBezTo>
                <a:cubicBezTo>
                  <a:pt x="2750" y="1128"/>
                  <a:pt x="2748" y="1128"/>
                  <a:pt x="2747" y="1126"/>
                </a:cubicBezTo>
                <a:cubicBezTo>
                  <a:pt x="2746" y="1124"/>
                  <a:pt x="2746" y="1123"/>
                  <a:pt x="2747" y="1123"/>
                </a:cubicBezTo>
                <a:cubicBezTo>
                  <a:pt x="2748" y="1123"/>
                  <a:pt x="2747" y="1122"/>
                  <a:pt x="2746" y="1120"/>
                </a:cubicBezTo>
                <a:cubicBezTo>
                  <a:pt x="2744" y="1119"/>
                  <a:pt x="2744" y="1117"/>
                  <a:pt x="2744" y="1117"/>
                </a:cubicBezTo>
                <a:cubicBezTo>
                  <a:pt x="2744" y="1116"/>
                  <a:pt x="2743" y="1115"/>
                  <a:pt x="2742" y="1114"/>
                </a:cubicBezTo>
                <a:cubicBezTo>
                  <a:pt x="2739" y="1114"/>
                  <a:pt x="2737" y="1114"/>
                  <a:pt x="2739" y="1117"/>
                </a:cubicBezTo>
                <a:cubicBezTo>
                  <a:pt x="2740" y="1120"/>
                  <a:pt x="2739" y="1120"/>
                  <a:pt x="2737" y="1118"/>
                </a:cubicBezTo>
                <a:cubicBezTo>
                  <a:pt x="2736" y="1116"/>
                  <a:pt x="2736" y="1116"/>
                  <a:pt x="2736" y="1116"/>
                </a:cubicBezTo>
                <a:cubicBezTo>
                  <a:pt x="2736" y="1118"/>
                  <a:pt x="2736" y="1118"/>
                  <a:pt x="2736" y="1118"/>
                </a:cubicBezTo>
                <a:cubicBezTo>
                  <a:pt x="2739" y="1121"/>
                  <a:pt x="2738" y="1122"/>
                  <a:pt x="2736" y="1119"/>
                </a:cubicBezTo>
                <a:cubicBezTo>
                  <a:pt x="2736" y="1117"/>
                  <a:pt x="2735" y="1116"/>
                  <a:pt x="2736" y="1115"/>
                </a:cubicBezTo>
                <a:cubicBezTo>
                  <a:pt x="2736" y="1114"/>
                  <a:pt x="2736" y="1113"/>
                  <a:pt x="2735" y="1112"/>
                </a:cubicBezTo>
                <a:cubicBezTo>
                  <a:pt x="2734" y="1111"/>
                  <a:pt x="2734" y="1111"/>
                  <a:pt x="2734" y="1111"/>
                </a:cubicBezTo>
                <a:cubicBezTo>
                  <a:pt x="2734" y="1112"/>
                  <a:pt x="2734" y="1112"/>
                  <a:pt x="2734" y="1112"/>
                </a:cubicBezTo>
                <a:cubicBezTo>
                  <a:pt x="2734" y="1115"/>
                  <a:pt x="2733" y="1114"/>
                  <a:pt x="2733" y="1112"/>
                </a:cubicBezTo>
                <a:cubicBezTo>
                  <a:pt x="2733" y="1111"/>
                  <a:pt x="2732" y="1109"/>
                  <a:pt x="2731" y="1109"/>
                </a:cubicBezTo>
                <a:cubicBezTo>
                  <a:pt x="2731" y="1108"/>
                  <a:pt x="2731" y="1108"/>
                  <a:pt x="2731" y="1110"/>
                </a:cubicBezTo>
                <a:cubicBezTo>
                  <a:pt x="2732" y="1114"/>
                  <a:pt x="2718" y="1097"/>
                  <a:pt x="2717" y="1092"/>
                </a:cubicBezTo>
                <a:cubicBezTo>
                  <a:pt x="2715" y="1089"/>
                  <a:pt x="2715" y="1089"/>
                  <a:pt x="2715" y="1089"/>
                </a:cubicBezTo>
                <a:cubicBezTo>
                  <a:pt x="2714" y="1089"/>
                  <a:pt x="2712" y="1085"/>
                  <a:pt x="2713" y="1084"/>
                </a:cubicBezTo>
                <a:cubicBezTo>
                  <a:pt x="2713" y="1082"/>
                  <a:pt x="2713" y="1082"/>
                  <a:pt x="2713" y="1082"/>
                </a:cubicBezTo>
                <a:cubicBezTo>
                  <a:pt x="2712" y="1081"/>
                  <a:pt x="2712" y="1081"/>
                  <a:pt x="2712" y="1082"/>
                </a:cubicBezTo>
                <a:cubicBezTo>
                  <a:pt x="2711" y="1082"/>
                  <a:pt x="2711" y="1082"/>
                  <a:pt x="2711" y="1081"/>
                </a:cubicBezTo>
                <a:cubicBezTo>
                  <a:pt x="2711" y="1079"/>
                  <a:pt x="2707" y="1071"/>
                  <a:pt x="2706" y="1070"/>
                </a:cubicBezTo>
                <a:cubicBezTo>
                  <a:pt x="2705" y="1069"/>
                  <a:pt x="2704" y="1067"/>
                  <a:pt x="2702" y="1065"/>
                </a:cubicBezTo>
                <a:cubicBezTo>
                  <a:pt x="2699" y="1061"/>
                  <a:pt x="2699" y="1061"/>
                  <a:pt x="2699" y="1061"/>
                </a:cubicBezTo>
                <a:cubicBezTo>
                  <a:pt x="2699" y="1064"/>
                  <a:pt x="2699" y="1064"/>
                  <a:pt x="2699" y="1064"/>
                </a:cubicBezTo>
                <a:cubicBezTo>
                  <a:pt x="2699" y="1071"/>
                  <a:pt x="2696" y="1071"/>
                  <a:pt x="2692" y="1065"/>
                </a:cubicBezTo>
                <a:cubicBezTo>
                  <a:pt x="2689" y="1061"/>
                  <a:pt x="2688" y="1060"/>
                  <a:pt x="2688" y="1061"/>
                </a:cubicBezTo>
                <a:cubicBezTo>
                  <a:pt x="2688" y="1062"/>
                  <a:pt x="2688" y="1063"/>
                  <a:pt x="2688" y="1064"/>
                </a:cubicBezTo>
                <a:cubicBezTo>
                  <a:pt x="2689" y="1065"/>
                  <a:pt x="2689" y="1066"/>
                  <a:pt x="2689" y="1066"/>
                </a:cubicBezTo>
                <a:cubicBezTo>
                  <a:pt x="2689" y="1068"/>
                  <a:pt x="2691" y="1070"/>
                  <a:pt x="2692" y="1072"/>
                </a:cubicBezTo>
                <a:cubicBezTo>
                  <a:pt x="2693" y="1074"/>
                  <a:pt x="2695" y="1077"/>
                  <a:pt x="2696" y="1079"/>
                </a:cubicBezTo>
                <a:cubicBezTo>
                  <a:pt x="2696" y="1081"/>
                  <a:pt x="2696" y="1081"/>
                  <a:pt x="2696" y="1081"/>
                </a:cubicBezTo>
                <a:cubicBezTo>
                  <a:pt x="2696" y="1079"/>
                  <a:pt x="2696" y="1079"/>
                  <a:pt x="2696" y="1079"/>
                </a:cubicBezTo>
                <a:cubicBezTo>
                  <a:pt x="2696" y="1077"/>
                  <a:pt x="2695" y="1075"/>
                  <a:pt x="2694" y="1074"/>
                </a:cubicBezTo>
                <a:cubicBezTo>
                  <a:pt x="2690" y="1069"/>
                  <a:pt x="2689" y="1066"/>
                  <a:pt x="2691" y="1066"/>
                </a:cubicBezTo>
                <a:cubicBezTo>
                  <a:pt x="2692" y="1067"/>
                  <a:pt x="2692" y="1067"/>
                  <a:pt x="2692" y="1067"/>
                </a:cubicBezTo>
                <a:cubicBezTo>
                  <a:pt x="2692" y="1067"/>
                  <a:pt x="2693" y="1069"/>
                  <a:pt x="2694" y="1070"/>
                </a:cubicBezTo>
                <a:cubicBezTo>
                  <a:pt x="2698" y="1074"/>
                  <a:pt x="2700" y="1082"/>
                  <a:pt x="2699" y="1085"/>
                </a:cubicBezTo>
                <a:cubicBezTo>
                  <a:pt x="2697" y="1085"/>
                  <a:pt x="2697" y="1085"/>
                  <a:pt x="2696" y="1083"/>
                </a:cubicBezTo>
                <a:cubicBezTo>
                  <a:pt x="2696" y="1081"/>
                  <a:pt x="2696" y="1082"/>
                  <a:pt x="2696" y="1087"/>
                </a:cubicBezTo>
                <a:cubicBezTo>
                  <a:pt x="2696" y="1091"/>
                  <a:pt x="2696" y="1093"/>
                  <a:pt x="2696" y="1093"/>
                </a:cubicBezTo>
                <a:cubicBezTo>
                  <a:pt x="2695" y="1093"/>
                  <a:pt x="2693" y="1091"/>
                  <a:pt x="2693" y="1088"/>
                </a:cubicBezTo>
                <a:cubicBezTo>
                  <a:pt x="2693" y="1087"/>
                  <a:pt x="2693" y="1087"/>
                  <a:pt x="2693" y="1088"/>
                </a:cubicBezTo>
                <a:cubicBezTo>
                  <a:pt x="2692" y="1090"/>
                  <a:pt x="2692" y="1090"/>
                  <a:pt x="2691" y="1088"/>
                </a:cubicBezTo>
                <a:cubicBezTo>
                  <a:pt x="2690" y="1088"/>
                  <a:pt x="2690" y="1088"/>
                  <a:pt x="2691" y="1090"/>
                </a:cubicBezTo>
                <a:cubicBezTo>
                  <a:pt x="2691" y="1094"/>
                  <a:pt x="2691" y="1098"/>
                  <a:pt x="2689" y="1096"/>
                </a:cubicBezTo>
                <a:cubicBezTo>
                  <a:pt x="2688" y="1095"/>
                  <a:pt x="2688" y="1095"/>
                  <a:pt x="2689" y="1098"/>
                </a:cubicBezTo>
                <a:cubicBezTo>
                  <a:pt x="2689" y="1102"/>
                  <a:pt x="2688" y="1103"/>
                  <a:pt x="2686" y="1100"/>
                </a:cubicBezTo>
                <a:cubicBezTo>
                  <a:pt x="2684" y="1097"/>
                  <a:pt x="2683" y="1098"/>
                  <a:pt x="2685" y="1101"/>
                </a:cubicBezTo>
                <a:cubicBezTo>
                  <a:pt x="2686" y="1104"/>
                  <a:pt x="2687" y="1106"/>
                  <a:pt x="2685" y="1106"/>
                </a:cubicBezTo>
                <a:cubicBezTo>
                  <a:pt x="2685" y="1105"/>
                  <a:pt x="2684" y="1105"/>
                  <a:pt x="2684" y="1106"/>
                </a:cubicBezTo>
                <a:cubicBezTo>
                  <a:pt x="2685" y="1110"/>
                  <a:pt x="2683" y="1108"/>
                  <a:pt x="2681" y="1102"/>
                </a:cubicBezTo>
                <a:cubicBezTo>
                  <a:pt x="2680" y="1098"/>
                  <a:pt x="2680" y="1098"/>
                  <a:pt x="2680" y="1098"/>
                </a:cubicBezTo>
                <a:cubicBezTo>
                  <a:pt x="2679" y="1098"/>
                  <a:pt x="2680" y="1101"/>
                  <a:pt x="2681" y="1105"/>
                </a:cubicBezTo>
                <a:cubicBezTo>
                  <a:pt x="2683" y="1108"/>
                  <a:pt x="2682" y="1109"/>
                  <a:pt x="2680" y="1109"/>
                </a:cubicBezTo>
                <a:cubicBezTo>
                  <a:pt x="2679" y="1109"/>
                  <a:pt x="2678" y="1109"/>
                  <a:pt x="2678" y="1110"/>
                </a:cubicBezTo>
                <a:cubicBezTo>
                  <a:pt x="2679" y="1112"/>
                  <a:pt x="2677" y="1112"/>
                  <a:pt x="2676" y="1110"/>
                </a:cubicBezTo>
                <a:cubicBezTo>
                  <a:pt x="2676" y="1109"/>
                  <a:pt x="2675" y="1106"/>
                  <a:pt x="2675" y="1105"/>
                </a:cubicBezTo>
                <a:cubicBezTo>
                  <a:pt x="2674" y="1100"/>
                  <a:pt x="2674" y="1101"/>
                  <a:pt x="2674" y="1107"/>
                </a:cubicBezTo>
                <a:cubicBezTo>
                  <a:pt x="2674" y="1112"/>
                  <a:pt x="2673" y="1112"/>
                  <a:pt x="2670" y="1117"/>
                </a:cubicBezTo>
                <a:cubicBezTo>
                  <a:pt x="2667" y="1123"/>
                  <a:pt x="2666" y="1128"/>
                  <a:pt x="2669" y="1136"/>
                </a:cubicBezTo>
                <a:cubicBezTo>
                  <a:pt x="2673" y="1143"/>
                  <a:pt x="2674" y="1163"/>
                  <a:pt x="2671" y="1161"/>
                </a:cubicBezTo>
                <a:cubicBezTo>
                  <a:pt x="2670" y="1161"/>
                  <a:pt x="2670" y="1162"/>
                  <a:pt x="2671" y="1163"/>
                </a:cubicBezTo>
                <a:cubicBezTo>
                  <a:pt x="2672" y="1163"/>
                  <a:pt x="2672" y="1164"/>
                  <a:pt x="2671" y="1165"/>
                </a:cubicBezTo>
                <a:cubicBezTo>
                  <a:pt x="2664" y="1176"/>
                  <a:pt x="2664" y="1176"/>
                  <a:pt x="2664" y="1173"/>
                </a:cubicBezTo>
                <a:cubicBezTo>
                  <a:pt x="2664" y="1168"/>
                  <a:pt x="2661" y="1171"/>
                  <a:pt x="2661" y="1176"/>
                </a:cubicBezTo>
                <a:cubicBezTo>
                  <a:pt x="2661" y="1179"/>
                  <a:pt x="2661" y="1179"/>
                  <a:pt x="2661" y="1178"/>
                </a:cubicBezTo>
                <a:cubicBezTo>
                  <a:pt x="2663" y="1176"/>
                  <a:pt x="2664" y="1176"/>
                  <a:pt x="2664" y="1178"/>
                </a:cubicBezTo>
                <a:cubicBezTo>
                  <a:pt x="2662" y="1183"/>
                  <a:pt x="2660" y="1193"/>
                  <a:pt x="2660" y="1196"/>
                </a:cubicBezTo>
                <a:cubicBezTo>
                  <a:pt x="2660" y="1204"/>
                  <a:pt x="2658" y="1218"/>
                  <a:pt x="2656" y="1223"/>
                </a:cubicBezTo>
                <a:cubicBezTo>
                  <a:pt x="2655" y="1225"/>
                  <a:pt x="2653" y="1229"/>
                  <a:pt x="2653" y="1231"/>
                </a:cubicBezTo>
                <a:cubicBezTo>
                  <a:pt x="2652" y="1238"/>
                  <a:pt x="2651" y="1242"/>
                  <a:pt x="2648" y="1248"/>
                </a:cubicBezTo>
                <a:cubicBezTo>
                  <a:pt x="2644" y="1257"/>
                  <a:pt x="2643" y="1261"/>
                  <a:pt x="2645" y="1264"/>
                </a:cubicBezTo>
                <a:cubicBezTo>
                  <a:pt x="2648" y="1269"/>
                  <a:pt x="2645" y="1280"/>
                  <a:pt x="2639" y="1282"/>
                </a:cubicBezTo>
                <a:cubicBezTo>
                  <a:pt x="2635" y="1282"/>
                  <a:pt x="2635" y="1283"/>
                  <a:pt x="2635" y="1289"/>
                </a:cubicBezTo>
                <a:cubicBezTo>
                  <a:pt x="2635" y="1297"/>
                  <a:pt x="2634" y="1303"/>
                  <a:pt x="2632" y="1299"/>
                </a:cubicBezTo>
                <a:cubicBezTo>
                  <a:pt x="2631" y="1297"/>
                  <a:pt x="2629" y="1299"/>
                  <a:pt x="2626" y="1302"/>
                </a:cubicBezTo>
                <a:cubicBezTo>
                  <a:pt x="2624" y="1307"/>
                  <a:pt x="2624" y="1321"/>
                  <a:pt x="2629" y="1331"/>
                </a:cubicBezTo>
                <a:cubicBezTo>
                  <a:pt x="2629" y="1333"/>
                  <a:pt x="2631" y="1337"/>
                  <a:pt x="2631" y="1339"/>
                </a:cubicBezTo>
                <a:cubicBezTo>
                  <a:pt x="2631" y="1342"/>
                  <a:pt x="2632" y="1345"/>
                  <a:pt x="2632" y="1347"/>
                </a:cubicBezTo>
                <a:cubicBezTo>
                  <a:pt x="2635" y="1350"/>
                  <a:pt x="2637" y="1360"/>
                  <a:pt x="2636" y="1358"/>
                </a:cubicBezTo>
                <a:cubicBezTo>
                  <a:pt x="2635" y="1356"/>
                  <a:pt x="2634" y="1356"/>
                  <a:pt x="2634" y="1358"/>
                </a:cubicBezTo>
                <a:cubicBezTo>
                  <a:pt x="2634" y="1358"/>
                  <a:pt x="2635" y="1360"/>
                  <a:pt x="2636" y="1361"/>
                </a:cubicBezTo>
                <a:cubicBezTo>
                  <a:pt x="2639" y="1362"/>
                  <a:pt x="2639" y="1362"/>
                  <a:pt x="2639" y="1362"/>
                </a:cubicBezTo>
                <a:cubicBezTo>
                  <a:pt x="2640" y="1373"/>
                  <a:pt x="2640" y="1373"/>
                  <a:pt x="2640" y="1373"/>
                </a:cubicBezTo>
                <a:cubicBezTo>
                  <a:pt x="2640" y="1382"/>
                  <a:pt x="2640" y="1385"/>
                  <a:pt x="2639" y="1390"/>
                </a:cubicBezTo>
                <a:cubicBezTo>
                  <a:pt x="2638" y="1396"/>
                  <a:pt x="2638" y="1400"/>
                  <a:pt x="2638" y="1404"/>
                </a:cubicBezTo>
                <a:cubicBezTo>
                  <a:pt x="2639" y="1414"/>
                  <a:pt x="2639" y="1415"/>
                  <a:pt x="2640" y="1417"/>
                </a:cubicBezTo>
                <a:cubicBezTo>
                  <a:pt x="2641" y="1417"/>
                  <a:pt x="2642" y="1421"/>
                  <a:pt x="2643" y="1429"/>
                </a:cubicBezTo>
                <a:cubicBezTo>
                  <a:pt x="2645" y="1441"/>
                  <a:pt x="2645" y="1442"/>
                  <a:pt x="2641" y="1442"/>
                </a:cubicBezTo>
                <a:cubicBezTo>
                  <a:pt x="2639" y="1442"/>
                  <a:pt x="2637" y="1445"/>
                  <a:pt x="2637" y="1449"/>
                </a:cubicBezTo>
                <a:cubicBezTo>
                  <a:pt x="2637" y="1452"/>
                  <a:pt x="2636" y="1456"/>
                  <a:pt x="2635" y="1460"/>
                </a:cubicBezTo>
                <a:cubicBezTo>
                  <a:pt x="2634" y="1468"/>
                  <a:pt x="2635" y="1470"/>
                  <a:pt x="2638" y="1470"/>
                </a:cubicBezTo>
                <a:cubicBezTo>
                  <a:pt x="2640" y="1470"/>
                  <a:pt x="2641" y="1470"/>
                  <a:pt x="2642" y="1471"/>
                </a:cubicBezTo>
                <a:cubicBezTo>
                  <a:pt x="2643" y="1471"/>
                  <a:pt x="2642" y="1471"/>
                  <a:pt x="2640" y="1471"/>
                </a:cubicBezTo>
                <a:cubicBezTo>
                  <a:pt x="2633" y="1471"/>
                  <a:pt x="2626" y="1481"/>
                  <a:pt x="2626" y="1492"/>
                </a:cubicBezTo>
                <a:cubicBezTo>
                  <a:pt x="2626" y="1505"/>
                  <a:pt x="2619" y="1513"/>
                  <a:pt x="2613" y="1508"/>
                </a:cubicBezTo>
                <a:cubicBezTo>
                  <a:pt x="2610" y="1507"/>
                  <a:pt x="2601" y="1496"/>
                  <a:pt x="2600" y="1493"/>
                </a:cubicBezTo>
                <a:cubicBezTo>
                  <a:pt x="2600" y="1492"/>
                  <a:pt x="2599" y="1489"/>
                  <a:pt x="2598" y="1488"/>
                </a:cubicBezTo>
                <a:cubicBezTo>
                  <a:pt x="2597" y="1486"/>
                  <a:pt x="2593" y="1473"/>
                  <a:pt x="2594" y="1473"/>
                </a:cubicBezTo>
                <a:cubicBezTo>
                  <a:pt x="2594" y="1473"/>
                  <a:pt x="2594" y="1473"/>
                  <a:pt x="2594" y="1473"/>
                </a:cubicBezTo>
                <a:cubicBezTo>
                  <a:pt x="2594" y="1474"/>
                  <a:pt x="2594" y="1474"/>
                  <a:pt x="2595" y="1474"/>
                </a:cubicBezTo>
                <a:cubicBezTo>
                  <a:pt x="2595" y="1473"/>
                  <a:pt x="2594" y="1473"/>
                  <a:pt x="2594" y="1471"/>
                </a:cubicBezTo>
                <a:cubicBezTo>
                  <a:pt x="2592" y="1470"/>
                  <a:pt x="2592" y="1468"/>
                  <a:pt x="2592" y="1468"/>
                </a:cubicBezTo>
                <a:cubicBezTo>
                  <a:pt x="2592" y="1466"/>
                  <a:pt x="2592" y="1465"/>
                  <a:pt x="2591" y="1465"/>
                </a:cubicBezTo>
                <a:cubicBezTo>
                  <a:pt x="2590" y="1464"/>
                  <a:pt x="2586" y="1454"/>
                  <a:pt x="2583" y="1447"/>
                </a:cubicBezTo>
                <a:cubicBezTo>
                  <a:pt x="2581" y="1441"/>
                  <a:pt x="2575" y="1432"/>
                  <a:pt x="2571" y="1428"/>
                </a:cubicBezTo>
                <a:cubicBezTo>
                  <a:pt x="2566" y="1424"/>
                  <a:pt x="2559" y="1408"/>
                  <a:pt x="2554" y="1394"/>
                </a:cubicBezTo>
                <a:cubicBezTo>
                  <a:pt x="2553" y="1390"/>
                  <a:pt x="2551" y="1385"/>
                  <a:pt x="2551" y="1384"/>
                </a:cubicBezTo>
                <a:cubicBezTo>
                  <a:pt x="2549" y="1382"/>
                  <a:pt x="2549" y="1380"/>
                  <a:pt x="2549" y="1380"/>
                </a:cubicBezTo>
                <a:cubicBezTo>
                  <a:pt x="2547" y="1375"/>
                  <a:pt x="2543" y="1369"/>
                  <a:pt x="2540" y="1365"/>
                </a:cubicBezTo>
                <a:cubicBezTo>
                  <a:pt x="2538" y="1362"/>
                  <a:pt x="2535" y="1358"/>
                  <a:pt x="2534" y="1357"/>
                </a:cubicBezTo>
                <a:cubicBezTo>
                  <a:pt x="2533" y="1355"/>
                  <a:pt x="2532" y="1353"/>
                  <a:pt x="2532" y="1353"/>
                </a:cubicBezTo>
                <a:cubicBezTo>
                  <a:pt x="2531" y="1353"/>
                  <a:pt x="2531" y="1352"/>
                  <a:pt x="2532" y="1352"/>
                </a:cubicBezTo>
                <a:cubicBezTo>
                  <a:pt x="2533" y="1351"/>
                  <a:pt x="2533" y="1351"/>
                  <a:pt x="2531" y="1350"/>
                </a:cubicBezTo>
                <a:cubicBezTo>
                  <a:pt x="2530" y="1348"/>
                  <a:pt x="2530" y="1347"/>
                  <a:pt x="2530" y="1347"/>
                </a:cubicBezTo>
                <a:cubicBezTo>
                  <a:pt x="2529" y="1346"/>
                  <a:pt x="2529" y="1346"/>
                  <a:pt x="2529" y="1346"/>
                </a:cubicBezTo>
                <a:cubicBezTo>
                  <a:pt x="2527" y="1346"/>
                  <a:pt x="2519" y="1331"/>
                  <a:pt x="2516" y="1321"/>
                </a:cubicBezTo>
                <a:cubicBezTo>
                  <a:pt x="2513" y="1313"/>
                  <a:pt x="2509" y="1301"/>
                  <a:pt x="2506" y="1295"/>
                </a:cubicBezTo>
                <a:cubicBezTo>
                  <a:pt x="2505" y="1293"/>
                  <a:pt x="2503" y="1289"/>
                  <a:pt x="2501" y="1286"/>
                </a:cubicBezTo>
                <a:cubicBezTo>
                  <a:pt x="2501" y="1282"/>
                  <a:pt x="2499" y="1279"/>
                  <a:pt x="2499" y="1278"/>
                </a:cubicBezTo>
                <a:cubicBezTo>
                  <a:pt x="2498" y="1278"/>
                  <a:pt x="2498" y="1275"/>
                  <a:pt x="2498" y="1273"/>
                </a:cubicBezTo>
                <a:cubicBezTo>
                  <a:pt x="2498" y="1267"/>
                  <a:pt x="2498" y="1265"/>
                  <a:pt x="2497" y="1268"/>
                </a:cubicBezTo>
                <a:cubicBezTo>
                  <a:pt x="2495" y="1270"/>
                  <a:pt x="2495" y="1270"/>
                  <a:pt x="2495" y="1270"/>
                </a:cubicBezTo>
                <a:cubicBezTo>
                  <a:pt x="2495" y="1266"/>
                  <a:pt x="2495" y="1266"/>
                  <a:pt x="2495" y="1266"/>
                </a:cubicBezTo>
                <a:cubicBezTo>
                  <a:pt x="2494" y="1264"/>
                  <a:pt x="2493" y="1262"/>
                  <a:pt x="2493" y="1262"/>
                </a:cubicBezTo>
                <a:cubicBezTo>
                  <a:pt x="2494" y="1262"/>
                  <a:pt x="2493" y="1261"/>
                  <a:pt x="2492" y="1260"/>
                </a:cubicBezTo>
                <a:cubicBezTo>
                  <a:pt x="2492" y="1260"/>
                  <a:pt x="2492" y="1259"/>
                  <a:pt x="2492" y="1258"/>
                </a:cubicBezTo>
                <a:cubicBezTo>
                  <a:pt x="2491" y="1257"/>
                  <a:pt x="2491" y="1256"/>
                  <a:pt x="2490" y="1255"/>
                </a:cubicBezTo>
                <a:cubicBezTo>
                  <a:pt x="2488" y="1251"/>
                  <a:pt x="2487" y="1246"/>
                  <a:pt x="2486" y="1238"/>
                </a:cubicBezTo>
                <a:cubicBezTo>
                  <a:pt x="2486" y="1230"/>
                  <a:pt x="2482" y="1217"/>
                  <a:pt x="2480" y="1217"/>
                </a:cubicBezTo>
                <a:cubicBezTo>
                  <a:pt x="2479" y="1217"/>
                  <a:pt x="2476" y="1213"/>
                  <a:pt x="2476" y="1211"/>
                </a:cubicBezTo>
                <a:cubicBezTo>
                  <a:pt x="2477" y="1211"/>
                  <a:pt x="2476" y="1210"/>
                  <a:pt x="2476" y="1210"/>
                </a:cubicBezTo>
                <a:cubicBezTo>
                  <a:pt x="2475" y="1210"/>
                  <a:pt x="2476" y="1207"/>
                  <a:pt x="2478" y="1205"/>
                </a:cubicBezTo>
                <a:cubicBezTo>
                  <a:pt x="2479" y="1203"/>
                  <a:pt x="2479" y="1203"/>
                  <a:pt x="2478" y="1203"/>
                </a:cubicBezTo>
                <a:cubicBezTo>
                  <a:pt x="2474" y="1205"/>
                  <a:pt x="2471" y="1203"/>
                  <a:pt x="2473" y="1199"/>
                </a:cubicBezTo>
                <a:cubicBezTo>
                  <a:pt x="2473" y="1198"/>
                  <a:pt x="2473" y="1197"/>
                  <a:pt x="2472" y="1197"/>
                </a:cubicBezTo>
                <a:cubicBezTo>
                  <a:pt x="2470" y="1197"/>
                  <a:pt x="2469" y="1192"/>
                  <a:pt x="2471" y="1191"/>
                </a:cubicBezTo>
                <a:cubicBezTo>
                  <a:pt x="2471" y="1191"/>
                  <a:pt x="2472" y="1190"/>
                  <a:pt x="2471" y="1190"/>
                </a:cubicBezTo>
                <a:cubicBezTo>
                  <a:pt x="2471" y="1189"/>
                  <a:pt x="2471" y="1190"/>
                  <a:pt x="2469" y="1190"/>
                </a:cubicBezTo>
                <a:cubicBezTo>
                  <a:pt x="2468" y="1191"/>
                  <a:pt x="2467" y="1192"/>
                  <a:pt x="2466" y="1192"/>
                </a:cubicBezTo>
                <a:cubicBezTo>
                  <a:pt x="2465" y="1192"/>
                  <a:pt x="2465" y="1192"/>
                  <a:pt x="2466" y="1193"/>
                </a:cubicBezTo>
                <a:cubicBezTo>
                  <a:pt x="2466" y="1195"/>
                  <a:pt x="2466" y="1197"/>
                  <a:pt x="2466" y="1199"/>
                </a:cubicBezTo>
                <a:cubicBezTo>
                  <a:pt x="2464" y="1202"/>
                  <a:pt x="2464" y="1204"/>
                  <a:pt x="2466" y="1204"/>
                </a:cubicBezTo>
                <a:cubicBezTo>
                  <a:pt x="2471" y="1204"/>
                  <a:pt x="2471" y="1216"/>
                  <a:pt x="2466" y="1224"/>
                </a:cubicBezTo>
                <a:cubicBezTo>
                  <a:pt x="2452" y="1241"/>
                  <a:pt x="2448" y="1242"/>
                  <a:pt x="2431" y="1227"/>
                </a:cubicBezTo>
                <a:cubicBezTo>
                  <a:pt x="2429" y="1224"/>
                  <a:pt x="2424" y="1220"/>
                  <a:pt x="2422" y="1219"/>
                </a:cubicBezTo>
                <a:cubicBezTo>
                  <a:pt x="2413" y="1212"/>
                  <a:pt x="2409" y="1208"/>
                  <a:pt x="2411" y="1205"/>
                </a:cubicBezTo>
                <a:cubicBezTo>
                  <a:pt x="2412" y="1205"/>
                  <a:pt x="2412" y="1205"/>
                  <a:pt x="2413" y="1205"/>
                </a:cubicBezTo>
                <a:cubicBezTo>
                  <a:pt x="2415" y="1207"/>
                  <a:pt x="2416" y="1207"/>
                  <a:pt x="2419" y="1204"/>
                </a:cubicBezTo>
                <a:cubicBezTo>
                  <a:pt x="2423" y="1200"/>
                  <a:pt x="2423" y="1200"/>
                  <a:pt x="2423" y="1200"/>
                </a:cubicBezTo>
                <a:cubicBezTo>
                  <a:pt x="2425" y="1200"/>
                  <a:pt x="2428" y="1195"/>
                  <a:pt x="2429" y="1191"/>
                </a:cubicBezTo>
                <a:cubicBezTo>
                  <a:pt x="2429" y="1189"/>
                  <a:pt x="2430" y="1186"/>
                  <a:pt x="2430" y="1184"/>
                </a:cubicBezTo>
                <a:cubicBezTo>
                  <a:pt x="2431" y="1183"/>
                  <a:pt x="2431" y="1182"/>
                  <a:pt x="2430" y="1182"/>
                </a:cubicBezTo>
                <a:cubicBezTo>
                  <a:pt x="2429" y="1182"/>
                  <a:pt x="2429" y="1183"/>
                  <a:pt x="2429" y="1184"/>
                </a:cubicBezTo>
                <a:cubicBezTo>
                  <a:pt x="2429" y="1185"/>
                  <a:pt x="2428" y="1186"/>
                  <a:pt x="2428" y="1186"/>
                </a:cubicBezTo>
                <a:cubicBezTo>
                  <a:pt x="2427" y="1186"/>
                  <a:pt x="2425" y="1187"/>
                  <a:pt x="2423" y="1189"/>
                </a:cubicBezTo>
                <a:cubicBezTo>
                  <a:pt x="2420" y="1194"/>
                  <a:pt x="2419" y="1194"/>
                  <a:pt x="2415" y="1194"/>
                </a:cubicBezTo>
                <a:cubicBezTo>
                  <a:pt x="2403" y="1194"/>
                  <a:pt x="2390" y="1184"/>
                  <a:pt x="2394" y="1176"/>
                </a:cubicBezTo>
                <a:cubicBezTo>
                  <a:pt x="2395" y="1175"/>
                  <a:pt x="2396" y="1173"/>
                  <a:pt x="2396" y="1173"/>
                </a:cubicBezTo>
                <a:cubicBezTo>
                  <a:pt x="2395" y="1173"/>
                  <a:pt x="2392" y="1176"/>
                  <a:pt x="2392" y="1179"/>
                </a:cubicBezTo>
                <a:cubicBezTo>
                  <a:pt x="2391" y="1181"/>
                  <a:pt x="2389" y="1181"/>
                  <a:pt x="2388" y="1179"/>
                </a:cubicBezTo>
                <a:cubicBezTo>
                  <a:pt x="2388" y="1177"/>
                  <a:pt x="2387" y="1176"/>
                  <a:pt x="2387" y="1177"/>
                </a:cubicBezTo>
                <a:cubicBezTo>
                  <a:pt x="2386" y="1177"/>
                  <a:pt x="2385" y="1177"/>
                  <a:pt x="2385" y="1176"/>
                </a:cubicBezTo>
                <a:cubicBezTo>
                  <a:pt x="2383" y="1176"/>
                  <a:pt x="2382" y="1176"/>
                  <a:pt x="2380" y="1177"/>
                </a:cubicBezTo>
                <a:cubicBezTo>
                  <a:pt x="2379" y="1179"/>
                  <a:pt x="2379" y="1179"/>
                  <a:pt x="2378" y="1178"/>
                </a:cubicBezTo>
                <a:cubicBezTo>
                  <a:pt x="2378" y="1177"/>
                  <a:pt x="2377" y="1177"/>
                  <a:pt x="2377" y="1176"/>
                </a:cubicBezTo>
                <a:cubicBezTo>
                  <a:pt x="2375" y="1176"/>
                  <a:pt x="2369" y="1171"/>
                  <a:pt x="2369" y="1168"/>
                </a:cubicBezTo>
                <a:cubicBezTo>
                  <a:pt x="2368" y="1166"/>
                  <a:pt x="2367" y="1163"/>
                  <a:pt x="2365" y="1161"/>
                </a:cubicBezTo>
                <a:cubicBezTo>
                  <a:pt x="2363" y="1158"/>
                  <a:pt x="2363" y="1158"/>
                  <a:pt x="2363" y="1158"/>
                </a:cubicBezTo>
                <a:cubicBezTo>
                  <a:pt x="2359" y="1157"/>
                  <a:pt x="2359" y="1157"/>
                  <a:pt x="2359" y="1157"/>
                </a:cubicBezTo>
                <a:cubicBezTo>
                  <a:pt x="2354" y="1157"/>
                  <a:pt x="2354" y="1157"/>
                  <a:pt x="2354" y="1157"/>
                </a:cubicBezTo>
                <a:cubicBezTo>
                  <a:pt x="2353" y="1155"/>
                  <a:pt x="2353" y="1155"/>
                  <a:pt x="2353" y="1155"/>
                </a:cubicBezTo>
                <a:cubicBezTo>
                  <a:pt x="2353" y="1153"/>
                  <a:pt x="2353" y="1152"/>
                  <a:pt x="2353" y="1151"/>
                </a:cubicBezTo>
                <a:cubicBezTo>
                  <a:pt x="2353" y="1147"/>
                  <a:pt x="2343" y="1140"/>
                  <a:pt x="2341" y="1143"/>
                </a:cubicBezTo>
                <a:cubicBezTo>
                  <a:pt x="2340" y="1144"/>
                  <a:pt x="2340" y="1144"/>
                  <a:pt x="2342" y="1144"/>
                </a:cubicBezTo>
                <a:cubicBezTo>
                  <a:pt x="2345" y="1144"/>
                  <a:pt x="2345" y="1144"/>
                  <a:pt x="2345" y="1144"/>
                </a:cubicBezTo>
                <a:cubicBezTo>
                  <a:pt x="2346" y="1144"/>
                  <a:pt x="2346" y="1144"/>
                  <a:pt x="2345" y="1144"/>
                </a:cubicBezTo>
                <a:cubicBezTo>
                  <a:pt x="2343" y="1144"/>
                  <a:pt x="2337" y="1148"/>
                  <a:pt x="2335" y="1149"/>
                </a:cubicBezTo>
                <a:cubicBezTo>
                  <a:pt x="2334" y="1149"/>
                  <a:pt x="2333" y="1150"/>
                  <a:pt x="2332" y="1150"/>
                </a:cubicBezTo>
                <a:cubicBezTo>
                  <a:pt x="2330" y="1151"/>
                  <a:pt x="2327" y="1152"/>
                  <a:pt x="2325" y="1153"/>
                </a:cubicBezTo>
                <a:cubicBezTo>
                  <a:pt x="2323" y="1155"/>
                  <a:pt x="2321" y="1155"/>
                  <a:pt x="2320" y="1155"/>
                </a:cubicBezTo>
                <a:cubicBezTo>
                  <a:pt x="2319" y="1155"/>
                  <a:pt x="2318" y="1156"/>
                  <a:pt x="2318" y="1157"/>
                </a:cubicBezTo>
                <a:cubicBezTo>
                  <a:pt x="2317" y="1159"/>
                  <a:pt x="2317" y="1160"/>
                  <a:pt x="2316" y="1159"/>
                </a:cubicBezTo>
                <a:cubicBezTo>
                  <a:pt x="2315" y="1158"/>
                  <a:pt x="2313" y="1158"/>
                  <a:pt x="2310" y="1158"/>
                </a:cubicBezTo>
                <a:cubicBezTo>
                  <a:pt x="2309" y="1158"/>
                  <a:pt x="2307" y="1157"/>
                  <a:pt x="2306" y="1157"/>
                </a:cubicBezTo>
                <a:cubicBezTo>
                  <a:pt x="2305" y="1157"/>
                  <a:pt x="2305" y="1157"/>
                  <a:pt x="2304" y="1157"/>
                </a:cubicBezTo>
                <a:cubicBezTo>
                  <a:pt x="2304" y="1158"/>
                  <a:pt x="2302" y="1159"/>
                  <a:pt x="2302" y="1159"/>
                </a:cubicBezTo>
                <a:cubicBezTo>
                  <a:pt x="2298" y="1158"/>
                  <a:pt x="2295" y="1161"/>
                  <a:pt x="2296" y="1163"/>
                </a:cubicBezTo>
                <a:cubicBezTo>
                  <a:pt x="2297" y="1164"/>
                  <a:pt x="2296" y="1164"/>
                  <a:pt x="2294" y="1164"/>
                </a:cubicBezTo>
                <a:cubicBezTo>
                  <a:pt x="2292" y="1164"/>
                  <a:pt x="2292" y="1164"/>
                  <a:pt x="2289" y="1165"/>
                </a:cubicBezTo>
                <a:cubicBezTo>
                  <a:pt x="2287" y="1165"/>
                  <a:pt x="2286" y="1165"/>
                  <a:pt x="2286" y="1166"/>
                </a:cubicBezTo>
                <a:cubicBezTo>
                  <a:pt x="2283" y="1166"/>
                  <a:pt x="2283" y="1166"/>
                  <a:pt x="2283" y="1166"/>
                </a:cubicBezTo>
                <a:cubicBezTo>
                  <a:pt x="2281" y="1166"/>
                  <a:pt x="2280" y="1167"/>
                  <a:pt x="2278" y="1168"/>
                </a:cubicBezTo>
                <a:cubicBezTo>
                  <a:pt x="2276" y="1171"/>
                  <a:pt x="2276" y="1171"/>
                  <a:pt x="2274" y="1170"/>
                </a:cubicBezTo>
                <a:cubicBezTo>
                  <a:pt x="2273" y="1169"/>
                  <a:pt x="2273" y="1169"/>
                  <a:pt x="2272" y="1171"/>
                </a:cubicBezTo>
                <a:cubicBezTo>
                  <a:pt x="2271" y="1172"/>
                  <a:pt x="2267" y="1173"/>
                  <a:pt x="2265" y="1173"/>
                </a:cubicBezTo>
                <a:cubicBezTo>
                  <a:pt x="2262" y="1173"/>
                  <a:pt x="2261" y="1173"/>
                  <a:pt x="2260" y="1174"/>
                </a:cubicBezTo>
                <a:cubicBezTo>
                  <a:pt x="2258" y="1176"/>
                  <a:pt x="2245" y="1176"/>
                  <a:pt x="2243" y="1173"/>
                </a:cubicBezTo>
                <a:cubicBezTo>
                  <a:pt x="2241" y="1171"/>
                  <a:pt x="2240" y="1172"/>
                  <a:pt x="2240" y="1174"/>
                </a:cubicBezTo>
                <a:cubicBezTo>
                  <a:pt x="2240" y="1175"/>
                  <a:pt x="2238" y="1175"/>
                  <a:pt x="2226" y="1175"/>
                </a:cubicBezTo>
                <a:cubicBezTo>
                  <a:pt x="2222" y="1176"/>
                  <a:pt x="2219" y="1176"/>
                  <a:pt x="2217" y="1176"/>
                </a:cubicBezTo>
                <a:cubicBezTo>
                  <a:pt x="2214" y="1178"/>
                  <a:pt x="2214" y="1178"/>
                  <a:pt x="2210" y="1177"/>
                </a:cubicBezTo>
                <a:cubicBezTo>
                  <a:pt x="2208" y="1176"/>
                  <a:pt x="2206" y="1176"/>
                  <a:pt x="2203" y="1176"/>
                </a:cubicBezTo>
                <a:cubicBezTo>
                  <a:pt x="2200" y="1176"/>
                  <a:pt x="2195" y="1177"/>
                  <a:pt x="2192" y="1176"/>
                </a:cubicBezTo>
                <a:cubicBezTo>
                  <a:pt x="2189" y="1176"/>
                  <a:pt x="2189" y="1176"/>
                  <a:pt x="2189" y="1176"/>
                </a:cubicBezTo>
                <a:cubicBezTo>
                  <a:pt x="2179" y="1176"/>
                  <a:pt x="2174" y="1173"/>
                  <a:pt x="2174" y="1169"/>
                </a:cubicBezTo>
                <a:cubicBezTo>
                  <a:pt x="2174" y="1169"/>
                  <a:pt x="2174" y="1166"/>
                  <a:pt x="2172" y="1164"/>
                </a:cubicBezTo>
                <a:cubicBezTo>
                  <a:pt x="2171" y="1161"/>
                  <a:pt x="2169" y="1157"/>
                  <a:pt x="2168" y="1155"/>
                </a:cubicBezTo>
                <a:cubicBezTo>
                  <a:pt x="2166" y="1149"/>
                  <a:pt x="2161" y="1145"/>
                  <a:pt x="2158" y="1145"/>
                </a:cubicBezTo>
                <a:cubicBezTo>
                  <a:pt x="2155" y="1145"/>
                  <a:pt x="2154" y="1145"/>
                  <a:pt x="2153" y="1144"/>
                </a:cubicBezTo>
                <a:cubicBezTo>
                  <a:pt x="2151" y="1144"/>
                  <a:pt x="2147" y="1146"/>
                  <a:pt x="2146" y="1148"/>
                </a:cubicBezTo>
                <a:cubicBezTo>
                  <a:pt x="2146" y="1149"/>
                  <a:pt x="2144" y="1151"/>
                  <a:pt x="2142" y="1152"/>
                </a:cubicBezTo>
                <a:cubicBezTo>
                  <a:pt x="2140" y="1152"/>
                  <a:pt x="2139" y="1153"/>
                  <a:pt x="2138" y="1156"/>
                </a:cubicBezTo>
                <a:cubicBezTo>
                  <a:pt x="2136" y="1158"/>
                  <a:pt x="2136" y="1159"/>
                  <a:pt x="2134" y="1159"/>
                </a:cubicBezTo>
                <a:cubicBezTo>
                  <a:pt x="2133" y="1159"/>
                  <a:pt x="2132" y="1160"/>
                  <a:pt x="2130" y="1163"/>
                </a:cubicBezTo>
                <a:cubicBezTo>
                  <a:pt x="2126" y="1167"/>
                  <a:pt x="2123" y="1169"/>
                  <a:pt x="2122" y="1168"/>
                </a:cubicBezTo>
                <a:cubicBezTo>
                  <a:pt x="2121" y="1168"/>
                  <a:pt x="2119" y="1166"/>
                  <a:pt x="2117" y="1165"/>
                </a:cubicBezTo>
                <a:cubicBezTo>
                  <a:pt x="2113" y="1165"/>
                  <a:pt x="2112" y="1165"/>
                  <a:pt x="2104" y="1165"/>
                </a:cubicBezTo>
                <a:cubicBezTo>
                  <a:pt x="2103" y="1166"/>
                  <a:pt x="2101" y="1165"/>
                  <a:pt x="2099" y="1164"/>
                </a:cubicBezTo>
                <a:cubicBezTo>
                  <a:pt x="2095" y="1160"/>
                  <a:pt x="2095" y="1160"/>
                  <a:pt x="2090" y="1159"/>
                </a:cubicBezTo>
                <a:cubicBezTo>
                  <a:pt x="2085" y="1157"/>
                  <a:pt x="2079" y="1155"/>
                  <a:pt x="2077" y="1152"/>
                </a:cubicBezTo>
                <a:cubicBezTo>
                  <a:pt x="2074" y="1148"/>
                  <a:pt x="2066" y="1145"/>
                  <a:pt x="2059" y="1145"/>
                </a:cubicBezTo>
                <a:cubicBezTo>
                  <a:pt x="2054" y="1145"/>
                  <a:pt x="2046" y="1141"/>
                  <a:pt x="2046" y="1138"/>
                </a:cubicBezTo>
                <a:cubicBezTo>
                  <a:pt x="2046" y="1138"/>
                  <a:pt x="2045" y="1136"/>
                  <a:pt x="2043" y="1134"/>
                </a:cubicBezTo>
                <a:cubicBezTo>
                  <a:pt x="2042" y="1132"/>
                  <a:pt x="2040" y="1129"/>
                  <a:pt x="2040" y="1128"/>
                </a:cubicBezTo>
                <a:cubicBezTo>
                  <a:pt x="2039" y="1125"/>
                  <a:pt x="2038" y="1124"/>
                  <a:pt x="2036" y="1123"/>
                </a:cubicBezTo>
                <a:cubicBezTo>
                  <a:pt x="2034" y="1123"/>
                  <a:pt x="2034" y="1122"/>
                  <a:pt x="2034" y="1122"/>
                </a:cubicBezTo>
                <a:cubicBezTo>
                  <a:pt x="2034" y="1120"/>
                  <a:pt x="2034" y="1120"/>
                  <a:pt x="2034" y="1120"/>
                </a:cubicBezTo>
                <a:cubicBezTo>
                  <a:pt x="2033" y="1120"/>
                  <a:pt x="2033" y="1119"/>
                  <a:pt x="2033" y="1118"/>
                </a:cubicBezTo>
                <a:cubicBezTo>
                  <a:pt x="2033" y="1118"/>
                  <a:pt x="2032" y="1117"/>
                  <a:pt x="2031" y="1117"/>
                </a:cubicBezTo>
                <a:cubicBezTo>
                  <a:pt x="2029" y="1115"/>
                  <a:pt x="2028" y="1115"/>
                  <a:pt x="2028" y="1113"/>
                </a:cubicBezTo>
                <a:cubicBezTo>
                  <a:pt x="2028" y="1111"/>
                  <a:pt x="2027" y="1110"/>
                  <a:pt x="2018" y="1102"/>
                </a:cubicBezTo>
                <a:cubicBezTo>
                  <a:pt x="2016" y="1101"/>
                  <a:pt x="2014" y="1097"/>
                  <a:pt x="2013" y="1096"/>
                </a:cubicBezTo>
                <a:cubicBezTo>
                  <a:pt x="2010" y="1091"/>
                  <a:pt x="2010" y="1091"/>
                  <a:pt x="2007" y="1094"/>
                </a:cubicBezTo>
                <a:cubicBezTo>
                  <a:pt x="2002" y="1098"/>
                  <a:pt x="2002" y="1098"/>
                  <a:pt x="1999" y="1097"/>
                </a:cubicBezTo>
                <a:cubicBezTo>
                  <a:pt x="1999" y="1096"/>
                  <a:pt x="1996" y="1095"/>
                  <a:pt x="1994" y="1094"/>
                </a:cubicBezTo>
                <a:cubicBezTo>
                  <a:pt x="1989" y="1092"/>
                  <a:pt x="1988" y="1090"/>
                  <a:pt x="1990" y="1090"/>
                </a:cubicBezTo>
                <a:cubicBezTo>
                  <a:pt x="1991" y="1090"/>
                  <a:pt x="1991" y="1090"/>
                  <a:pt x="1992" y="1090"/>
                </a:cubicBezTo>
                <a:cubicBezTo>
                  <a:pt x="1993" y="1090"/>
                  <a:pt x="1993" y="1090"/>
                  <a:pt x="1993" y="1089"/>
                </a:cubicBezTo>
                <a:cubicBezTo>
                  <a:pt x="1993" y="1088"/>
                  <a:pt x="1991" y="1088"/>
                  <a:pt x="1991" y="1088"/>
                </a:cubicBezTo>
                <a:cubicBezTo>
                  <a:pt x="1988" y="1088"/>
                  <a:pt x="1986" y="1090"/>
                  <a:pt x="1988" y="1095"/>
                </a:cubicBezTo>
                <a:cubicBezTo>
                  <a:pt x="1989" y="1098"/>
                  <a:pt x="1989" y="1100"/>
                  <a:pt x="1986" y="1101"/>
                </a:cubicBezTo>
                <a:cubicBezTo>
                  <a:pt x="1984" y="1101"/>
                  <a:pt x="1983" y="1101"/>
                  <a:pt x="1983" y="1101"/>
                </a:cubicBezTo>
                <a:cubicBezTo>
                  <a:pt x="1983" y="1103"/>
                  <a:pt x="1979" y="1104"/>
                  <a:pt x="1976" y="1103"/>
                </a:cubicBezTo>
                <a:cubicBezTo>
                  <a:pt x="1971" y="1101"/>
                  <a:pt x="1970" y="1102"/>
                  <a:pt x="1973" y="1107"/>
                </a:cubicBezTo>
                <a:cubicBezTo>
                  <a:pt x="1974" y="1110"/>
                  <a:pt x="1975" y="1112"/>
                  <a:pt x="1974" y="1109"/>
                </a:cubicBezTo>
                <a:cubicBezTo>
                  <a:pt x="1973" y="1108"/>
                  <a:pt x="1973" y="1106"/>
                  <a:pt x="1974" y="1105"/>
                </a:cubicBezTo>
                <a:cubicBezTo>
                  <a:pt x="1975" y="1103"/>
                  <a:pt x="1975" y="1103"/>
                  <a:pt x="1975" y="1103"/>
                </a:cubicBezTo>
                <a:cubicBezTo>
                  <a:pt x="1977" y="1105"/>
                  <a:pt x="1977" y="1105"/>
                  <a:pt x="1977" y="1105"/>
                </a:cubicBezTo>
                <a:cubicBezTo>
                  <a:pt x="1980" y="1109"/>
                  <a:pt x="1979" y="1114"/>
                  <a:pt x="1976" y="1112"/>
                </a:cubicBezTo>
                <a:cubicBezTo>
                  <a:pt x="1975" y="1112"/>
                  <a:pt x="1975" y="1112"/>
                  <a:pt x="1975" y="1112"/>
                </a:cubicBezTo>
                <a:cubicBezTo>
                  <a:pt x="1975" y="1113"/>
                  <a:pt x="1975" y="1113"/>
                  <a:pt x="1974" y="1113"/>
                </a:cubicBezTo>
                <a:cubicBezTo>
                  <a:pt x="1973" y="1113"/>
                  <a:pt x="1971" y="1114"/>
                  <a:pt x="1970" y="1115"/>
                </a:cubicBezTo>
                <a:cubicBezTo>
                  <a:pt x="1968" y="1118"/>
                  <a:pt x="1968" y="1119"/>
                  <a:pt x="1972" y="1119"/>
                </a:cubicBezTo>
                <a:cubicBezTo>
                  <a:pt x="1975" y="1119"/>
                  <a:pt x="1975" y="1119"/>
                  <a:pt x="1975" y="1119"/>
                </a:cubicBezTo>
                <a:cubicBezTo>
                  <a:pt x="1978" y="1123"/>
                  <a:pt x="1978" y="1123"/>
                  <a:pt x="1978" y="1123"/>
                </a:cubicBezTo>
                <a:cubicBezTo>
                  <a:pt x="1978" y="1125"/>
                  <a:pt x="1980" y="1128"/>
                  <a:pt x="1981" y="1128"/>
                </a:cubicBezTo>
                <a:cubicBezTo>
                  <a:pt x="1982" y="1130"/>
                  <a:pt x="1989" y="1139"/>
                  <a:pt x="1990" y="1142"/>
                </a:cubicBezTo>
                <a:cubicBezTo>
                  <a:pt x="1991" y="1144"/>
                  <a:pt x="1993" y="1146"/>
                  <a:pt x="1995" y="1149"/>
                </a:cubicBezTo>
                <a:cubicBezTo>
                  <a:pt x="1997" y="1152"/>
                  <a:pt x="1999" y="1154"/>
                  <a:pt x="1999" y="1155"/>
                </a:cubicBezTo>
                <a:cubicBezTo>
                  <a:pt x="1999" y="1157"/>
                  <a:pt x="2002" y="1159"/>
                  <a:pt x="2006" y="1160"/>
                </a:cubicBezTo>
                <a:cubicBezTo>
                  <a:pt x="2007" y="1160"/>
                  <a:pt x="2008" y="1161"/>
                  <a:pt x="2008" y="1162"/>
                </a:cubicBezTo>
                <a:cubicBezTo>
                  <a:pt x="2008" y="1163"/>
                  <a:pt x="2013" y="1168"/>
                  <a:pt x="2016" y="1168"/>
                </a:cubicBezTo>
                <a:cubicBezTo>
                  <a:pt x="2016" y="1168"/>
                  <a:pt x="2018" y="1169"/>
                  <a:pt x="2018" y="1171"/>
                </a:cubicBezTo>
                <a:cubicBezTo>
                  <a:pt x="2019" y="1171"/>
                  <a:pt x="2022" y="1173"/>
                  <a:pt x="2024" y="1174"/>
                </a:cubicBezTo>
                <a:cubicBezTo>
                  <a:pt x="2029" y="1176"/>
                  <a:pt x="2033" y="1179"/>
                  <a:pt x="2031" y="1179"/>
                </a:cubicBezTo>
                <a:cubicBezTo>
                  <a:pt x="2029" y="1179"/>
                  <a:pt x="2029" y="1182"/>
                  <a:pt x="2031" y="1184"/>
                </a:cubicBezTo>
                <a:cubicBezTo>
                  <a:pt x="2034" y="1186"/>
                  <a:pt x="2037" y="1193"/>
                  <a:pt x="2033" y="1193"/>
                </a:cubicBezTo>
                <a:cubicBezTo>
                  <a:pt x="2031" y="1193"/>
                  <a:pt x="2037" y="1205"/>
                  <a:pt x="2042" y="1207"/>
                </a:cubicBezTo>
                <a:cubicBezTo>
                  <a:pt x="2044" y="1208"/>
                  <a:pt x="2045" y="1211"/>
                  <a:pt x="2046" y="1213"/>
                </a:cubicBezTo>
                <a:cubicBezTo>
                  <a:pt x="2050" y="1223"/>
                  <a:pt x="2056" y="1225"/>
                  <a:pt x="2052" y="1216"/>
                </a:cubicBezTo>
                <a:cubicBezTo>
                  <a:pt x="2050" y="1211"/>
                  <a:pt x="2050" y="1209"/>
                  <a:pt x="2051" y="1200"/>
                </a:cubicBezTo>
                <a:cubicBezTo>
                  <a:pt x="2053" y="1189"/>
                  <a:pt x="2055" y="1187"/>
                  <a:pt x="2059" y="1190"/>
                </a:cubicBezTo>
                <a:cubicBezTo>
                  <a:pt x="2065" y="1195"/>
                  <a:pt x="2065" y="1195"/>
                  <a:pt x="2064" y="1199"/>
                </a:cubicBezTo>
                <a:cubicBezTo>
                  <a:pt x="2064" y="1202"/>
                  <a:pt x="2064" y="1203"/>
                  <a:pt x="2066" y="1208"/>
                </a:cubicBezTo>
                <a:cubicBezTo>
                  <a:pt x="2068" y="1211"/>
                  <a:pt x="2069" y="1214"/>
                  <a:pt x="2069" y="1215"/>
                </a:cubicBezTo>
                <a:cubicBezTo>
                  <a:pt x="2069" y="1219"/>
                  <a:pt x="2067" y="1224"/>
                  <a:pt x="2066" y="1225"/>
                </a:cubicBezTo>
                <a:cubicBezTo>
                  <a:pt x="2065" y="1227"/>
                  <a:pt x="2065" y="1227"/>
                  <a:pt x="2067" y="1227"/>
                </a:cubicBezTo>
                <a:cubicBezTo>
                  <a:pt x="2068" y="1227"/>
                  <a:pt x="2068" y="1227"/>
                  <a:pt x="2067" y="1230"/>
                </a:cubicBezTo>
                <a:cubicBezTo>
                  <a:pt x="2067" y="1233"/>
                  <a:pt x="2067" y="1233"/>
                  <a:pt x="2067" y="1233"/>
                </a:cubicBezTo>
                <a:cubicBezTo>
                  <a:pt x="2070" y="1233"/>
                  <a:pt x="2070" y="1233"/>
                  <a:pt x="2070" y="1233"/>
                </a:cubicBezTo>
                <a:cubicBezTo>
                  <a:pt x="2074" y="1232"/>
                  <a:pt x="2077" y="1234"/>
                  <a:pt x="2078" y="1237"/>
                </a:cubicBezTo>
                <a:cubicBezTo>
                  <a:pt x="2080" y="1241"/>
                  <a:pt x="2084" y="1240"/>
                  <a:pt x="2090" y="1237"/>
                </a:cubicBezTo>
                <a:cubicBezTo>
                  <a:pt x="2095" y="1233"/>
                  <a:pt x="2100" y="1232"/>
                  <a:pt x="2108" y="1232"/>
                </a:cubicBezTo>
                <a:cubicBezTo>
                  <a:pt x="2116" y="1232"/>
                  <a:pt x="2120" y="1231"/>
                  <a:pt x="2124" y="1229"/>
                </a:cubicBezTo>
                <a:cubicBezTo>
                  <a:pt x="2131" y="1223"/>
                  <a:pt x="2132" y="1220"/>
                  <a:pt x="2129" y="1220"/>
                </a:cubicBezTo>
                <a:cubicBezTo>
                  <a:pt x="2128" y="1220"/>
                  <a:pt x="2128" y="1219"/>
                  <a:pt x="2128" y="1219"/>
                </a:cubicBezTo>
                <a:cubicBezTo>
                  <a:pt x="2128" y="1219"/>
                  <a:pt x="2128" y="1219"/>
                  <a:pt x="2129" y="1219"/>
                </a:cubicBezTo>
                <a:cubicBezTo>
                  <a:pt x="2131" y="1219"/>
                  <a:pt x="2132" y="1217"/>
                  <a:pt x="2132" y="1214"/>
                </a:cubicBezTo>
                <a:cubicBezTo>
                  <a:pt x="2132" y="1212"/>
                  <a:pt x="2133" y="1211"/>
                  <a:pt x="2137" y="1205"/>
                </a:cubicBezTo>
                <a:cubicBezTo>
                  <a:pt x="2139" y="1203"/>
                  <a:pt x="2141" y="1200"/>
                  <a:pt x="2141" y="1198"/>
                </a:cubicBezTo>
                <a:cubicBezTo>
                  <a:pt x="2144" y="1192"/>
                  <a:pt x="2146" y="1189"/>
                  <a:pt x="2149" y="1185"/>
                </a:cubicBezTo>
                <a:cubicBezTo>
                  <a:pt x="2152" y="1181"/>
                  <a:pt x="2152" y="1180"/>
                  <a:pt x="2152" y="1176"/>
                </a:cubicBezTo>
                <a:cubicBezTo>
                  <a:pt x="2153" y="1172"/>
                  <a:pt x="2154" y="1170"/>
                  <a:pt x="2155" y="1169"/>
                </a:cubicBezTo>
                <a:cubicBezTo>
                  <a:pt x="2155" y="1168"/>
                  <a:pt x="2156" y="1167"/>
                  <a:pt x="2156" y="1166"/>
                </a:cubicBezTo>
                <a:cubicBezTo>
                  <a:pt x="2158" y="1163"/>
                  <a:pt x="2160" y="1171"/>
                  <a:pt x="2160" y="1179"/>
                </a:cubicBezTo>
                <a:cubicBezTo>
                  <a:pt x="2160" y="1181"/>
                  <a:pt x="2160" y="1183"/>
                  <a:pt x="2161" y="1184"/>
                </a:cubicBezTo>
                <a:cubicBezTo>
                  <a:pt x="2161" y="1185"/>
                  <a:pt x="2163" y="1188"/>
                  <a:pt x="2163" y="1192"/>
                </a:cubicBezTo>
                <a:cubicBezTo>
                  <a:pt x="2166" y="1200"/>
                  <a:pt x="2168" y="1205"/>
                  <a:pt x="2176" y="1213"/>
                </a:cubicBezTo>
                <a:cubicBezTo>
                  <a:pt x="2184" y="1222"/>
                  <a:pt x="2190" y="1224"/>
                  <a:pt x="2202" y="1224"/>
                </a:cubicBezTo>
                <a:cubicBezTo>
                  <a:pt x="2205" y="1224"/>
                  <a:pt x="2208" y="1224"/>
                  <a:pt x="2208" y="1224"/>
                </a:cubicBezTo>
                <a:cubicBezTo>
                  <a:pt x="2210" y="1225"/>
                  <a:pt x="2211" y="1225"/>
                  <a:pt x="2212" y="1224"/>
                </a:cubicBezTo>
                <a:cubicBezTo>
                  <a:pt x="2215" y="1223"/>
                  <a:pt x="2218" y="1224"/>
                  <a:pt x="2222" y="1229"/>
                </a:cubicBezTo>
                <a:cubicBezTo>
                  <a:pt x="2234" y="1242"/>
                  <a:pt x="2238" y="1246"/>
                  <a:pt x="2242" y="1246"/>
                </a:cubicBezTo>
                <a:cubicBezTo>
                  <a:pt x="2248" y="1247"/>
                  <a:pt x="2249" y="1249"/>
                  <a:pt x="2245" y="1264"/>
                </a:cubicBezTo>
                <a:cubicBezTo>
                  <a:pt x="2244" y="1267"/>
                  <a:pt x="2243" y="1270"/>
                  <a:pt x="2243" y="1272"/>
                </a:cubicBezTo>
                <a:cubicBezTo>
                  <a:pt x="2243" y="1273"/>
                  <a:pt x="2242" y="1275"/>
                  <a:pt x="2241" y="1277"/>
                </a:cubicBezTo>
                <a:cubicBezTo>
                  <a:pt x="2236" y="1283"/>
                  <a:pt x="2233" y="1290"/>
                  <a:pt x="2232" y="1302"/>
                </a:cubicBezTo>
                <a:cubicBezTo>
                  <a:pt x="2230" y="1307"/>
                  <a:pt x="2225" y="1307"/>
                  <a:pt x="2225" y="1303"/>
                </a:cubicBezTo>
                <a:cubicBezTo>
                  <a:pt x="2225" y="1301"/>
                  <a:pt x="2225" y="1301"/>
                  <a:pt x="2224" y="1302"/>
                </a:cubicBezTo>
                <a:cubicBezTo>
                  <a:pt x="2221" y="1303"/>
                  <a:pt x="2218" y="1323"/>
                  <a:pt x="2220" y="1329"/>
                </a:cubicBezTo>
                <a:cubicBezTo>
                  <a:pt x="2225" y="1342"/>
                  <a:pt x="2225" y="1343"/>
                  <a:pt x="2219" y="1345"/>
                </a:cubicBezTo>
                <a:cubicBezTo>
                  <a:pt x="2208" y="1348"/>
                  <a:pt x="2203" y="1354"/>
                  <a:pt x="2203" y="1364"/>
                </a:cubicBezTo>
                <a:cubicBezTo>
                  <a:pt x="2203" y="1372"/>
                  <a:pt x="2201" y="1374"/>
                  <a:pt x="2192" y="1377"/>
                </a:cubicBezTo>
                <a:cubicBezTo>
                  <a:pt x="2182" y="1380"/>
                  <a:pt x="2177" y="1385"/>
                  <a:pt x="2179" y="1391"/>
                </a:cubicBezTo>
                <a:cubicBezTo>
                  <a:pt x="2182" y="1398"/>
                  <a:pt x="2176" y="1406"/>
                  <a:pt x="2168" y="1405"/>
                </a:cubicBezTo>
                <a:cubicBezTo>
                  <a:pt x="2165" y="1405"/>
                  <a:pt x="2157" y="1407"/>
                  <a:pt x="2154" y="1409"/>
                </a:cubicBezTo>
                <a:cubicBezTo>
                  <a:pt x="2150" y="1413"/>
                  <a:pt x="2146" y="1416"/>
                  <a:pt x="2144" y="1417"/>
                </a:cubicBezTo>
                <a:cubicBezTo>
                  <a:pt x="2142" y="1417"/>
                  <a:pt x="2137" y="1420"/>
                  <a:pt x="2133" y="1422"/>
                </a:cubicBezTo>
                <a:cubicBezTo>
                  <a:pt x="2120" y="1431"/>
                  <a:pt x="2118" y="1433"/>
                  <a:pt x="2121" y="1446"/>
                </a:cubicBezTo>
                <a:cubicBezTo>
                  <a:pt x="2121" y="1448"/>
                  <a:pt x="2121" y="1449"/>
                  <a:pt x="2120" y="1449"/>
                </a:cubicBezTo>
                <a:cubicBezTo>
                  <a:pt x="2119" y="1450"/>
                  <a:pt x="2115" y="1453"/>
                  <a:pt x="2112" y="1455"/>
                </a:cubicBezTo>
                <a:cubicBezTo>
                  <a:pt x="2106" y="1460"/>
                  <a:pt x="2099" y="1465"/>
                  <a:pt x="2091" y="1468"/>
                </a:cubicBezTo>
                <a:cubicBezTo>
                  <a:pt x="2088" y="1468"/>
                  <a:pt x="2085" y="1470"/>
                  <a:pt x="2085" y="1471"/>
                </a:cubicBezTo>
                <a:cubicBezTo>
                  <a:pt x="2081" y="1474"/>
                  <a:pt x="2079" y="1475"/>
                  <a:pt x="2076" y="1476"/>
                </a:cubicBezTo>
                <a:cubicBezTo>
                  <a:pt x="2067" y="1479"/>
                  <a:pt x="2056" y="1487"/>
                  <a:pt x="2054" y="1492"/>
                </a:cubicBezTo>
                <a:cubicBezTo>
                  <a:pt x="2052" y="1499"/>
                  <a:pt x="2046" y="1503"/>
                  <a:pt x="2037" y="1503"/>
                </a:cubicBezTo>
                <a:cubicBezTo>
                  <a:pt x="2032" y="1503"/>
                  <a:pt x="2030" y="1504"/>
                  <a:pt x="2024" y="1511"/>
                </a:cubicBezTo>
                <a:cubicBezTo>
                  <a:pt x="2018" y="1516"/>
                  <a:pt x="2005" y="1523"/>
                  <a:pt x="1997" y="1524"/>
                </a:cubicBezTo>
                <a:cubicBezTo>
                  <a:pt x="1986" y="1525"/>
                  <a:pt x="1980" y="1527"/>
                  <a:pt x="1976" y="1533"/>
                </a:cubicBezTo>
                <a:cubicBezTo>
                  <a:pt x="1976" y="1535"/>
                  <a:pt x="1974" y="1536"/>
                  <a:pt x="1973" y="1537"/>
                </a:cubicBezTo>
                <a:cubicBezTo>
                  <a:pt x="1971" y="1537"/>
                  <a:pt x="1970" y="1539"/>
                  <a:pt x="1969" y="1540"/>
                </a:cubicBezTo>
                <a:cubicBezTo>
                  <a:pt x="1967" y="1543"/>
                  <a:pt x="1962" y="1545"/>
                  <a:pt x="1959" y="1544"/>
                </a:cubicBezTo>
                <a:cubicBezTo>
                  <a:pt x="1958" y="1544"/>
                  <a:pt x="1957" y="1545"/>
                  <a:pt x="1954" y="1546"/>
                </a:cubicBezTo>
                <a:cubicBezTo>
                  <a:pt x="1952" y="1548"/>
                  <a:pt x="1950" y="1549"/>
                  <a:pt x="1949" y="1549"/>
                </a:cubicBezTo>
                <a:cubicBezTo>
                  <a:pt x="1948" y="1549"/>
                  <a:pt x="1946" y="1550"/>
                  <a:pt x="1946" y="1550"/>
                </a:cubicBezTo>
                <a:cubicBezTo>
                  <a:pt x="1943" y="1551"/>
                  <a:pt x="1943" y="1551"/>
                  <a:pt x="1940" y="1550"/>
                </a:cubicBezTo>
                <a:cubicBezTo>
                  <a:pt x="1938" y="1549"/>
                  <a:pt x="1935" y="1548"/>
                  <a:pt x="1934" y="1548"/>
                </a:cubicBezTo>
                <a:cubicBezTo>
                  <a:pt x="1932" y="1548"/>
                  <a:pt x="1931" y="1548"/>
                  <a:pt x="1931" y="1548"/>
                </a:cubicBezTo>
                <a:cubicBezTo>
                  <a:pt x="1931" y="1546"/>
                  <a:pt x="1930" y="1543"/>
                  <a:pt x="1927" y="1541"/>
                </a:cubicBezTo>
                <a:cubicBezTo>
                  <a:pt x="1924" y="1536"/>
                  <a:pt x="1924" y="1536"/>
                  <a:pt x="1924" y="1531"/>
                </a:cubicBezTo>
                <a:cubicBezTo>
                  <a:pt x="1925" y="1525"/>
                  <a:pt x="1924" y="1522"/>
                  <a:pt x="1922" y="1519"/>
                </a:cubicBezTo>
                <a:cubicBezTo>
                  <a:pt x="1920" y="1517"/>
                  <a:pt x="1919" y="1516"/>
                  <a:pt x="1919" y="1514"/>
                </a:cubicBezTo>
                <a:cubicBezTo>
                  <a:pt x="1919" y="1514"/>
                  <a:pt x="1919" y="1511"/>
                  <a:pt x="1918" y="1509"/>
                </a:cubicBezTo>
                <a:cubicBezTo>
                  <a:pt x="1917" y="1508"/>
                  <a:pt x="1916" y="1506"/>
                  <a:pt x="1917" y="1506"/>
                </a:cubicBezTo>
                <a:cubicBezTo>
                  <a:pt x="1917" y="1505"/>
                  <a:pt x="1916" y="1503"/>
                  <a:pt x="1916" y="1500"/>
                </a:cubicBezTo>
                <a:cubicBezTo>
                  <a:pt x="1914" y="1498"/>
                  <a:pt x="1914" y="1496"/>
                  <a:pt x="1914" y="1496"/>
                </a:cubicBezTo>
                <a:cubicBezTo>
                  <a:pt x="1915" y="1495"/>
                  <a:pt x="1912" y="1489"/>
                  <a:pt x="1910" y="1489"/>
                </a:cubicBezTo>
                <a:cubicBezTo>
                  <a:pt x="1907" y="1487"/>
                  <a:pt x="1907" y="1488"/>
                  <a:pt x="1908" y="1487"/>
                </a:cubicBezTo>
                <a:cubicBezTo>
                  <a:pt x="1908" y="1486"/>
                  <a:pt x="1908" y="1485"/>
                  <a:pt x="1909" y="1486"/>
                </a:cubicBezTo>
                <a:cubicBezTo>
                  <a:pt x="1910" y="1486"/>
                  <a:pt x="1910" y="1484"/>
                  <a:pt x="1908" y="1480"/>
                </a:cubicBezTo>
                <a:cubicBezTo>
                  <a:pt x="1908" y="1477"/>
                  <a:pt x="1908" y="1476"/>
                  <a:pt x="1908" y="1472"/>
                </a:cubicBezTo>
                <a:cubicBezTo>
                  <a:pt x="1909" y="1466"/>
                  <a:pt x="1908" y="1457"/>
                  <a:pt x="1906" y="1455"/>
                </a:cubicBezTo>
                <a:cubicBezTo>
                  <a:pt x="1906" y="1454"/>
                  <a:pt x="1906" y="1453"/>
                  <a:pt x="1906" y="1452"/>
                </a:cubicBezTo>
                <a:cubicBezTo>
                  <a:pt x="1906" y="1452"/>
                  <a:pt x="1904" y="1449"/>
                  <a:pt x="1903" y="1448"/>
                </a:cubicBezTo>
                <a:cubicBezTo>
                  <a:pt x="1900" y="1445"/>
                  <a:pt x="1900" y="1445"/>
                  <a:pt x="1900" y="1445"/>
                </a:cubicBezTo>
                <a:cubicBezTo>
                  <a:pt x="1900" y="1444"/>
                  <a:pt x="1899" y="1443"/>
                  <a:pt x="1898" y="1441"/>
                </a:cubicBezTo>
                <a:cubicBezTo>
                  <a:pt x="1897" y="1440"/>
                  <a:pt x="1895" y="1438"/>
                  <a:pt x="1895" y="1436"/>
                </a:cubicBezTo>
                <a:cubicBezTo>
                  <a:pt x="1894" y="1433"/>
                  <a:pt x="1891" y="1431"/>
                  <a:pt x="1882" y="1424"/>
                </a:cubicBezTo>
                <a:cubicBezTo>
                  <a:pt x="1879" y="1422"/>
                  <a:pt x="1875" y="1417"/>
                  <a:pt x="1873" y="1412"/>
                </a:cubicBezTo>
                <a:cubicBezTo>
                  <a:pt x="1872" y="1410"/>
                  <a:pt x="1871" y="1408"/>
                  <a:pt x="1869" y="1406"/>
                </a:cubicBezTo>
                <a:cubicBezTo>
                  <a:pt x="1868" y="1405"/>
                  <a:pt x="1866" y="1404"/>
                  <a:pt x="1866" y="1403"/>
                </a:cubicBezTo>
                <a:cubicBezTo>
                  <a:pt x="1866" y="1400"/>
                  <a:pt x="1859" y="1386"/>
                  <a:pt x="1855" y="1382"/>
                </a:cubicBezTo>
                <a:cubicBezTo>
                  <a:pt x="1855" y="1382"/>
                  <a:pt x="1854" y="1380"/>
                  <a:pt x="1854" y="1379"/>
                </a:cubicBezTo>
                <a:cubicBezTo>
                  <a:pt x="1853" y="1378"/>
                  <a:pt x="1852" y="1377"/>
                  <a:pt x="1851" y="1377"/>
                </a:cubicBezTo>
                <a:cubicBezTo>
                  <a:pt x="1849" y="1377"/>
                  <a:pt x="1848" y="1375"/>
                  <a:pt x="1847" y="1374"/>
                </a:cubicBezTo>
                <a:cubicBezTo>
                  <a:pt x="1846" y="1372"/>
                  <a:pt x="1836" y="1366"/>
                  <a:pt x="1833" y="1366"/>
                </a:cubicBezTo>
                <a:cubicBezTo>
                  <a:pt x="1831" y="1366"/>
                  <a:pt x="1825" y="1362"/>
                  <a:pt x="1824" y="1359"/>
                </a:cubicBezTo>
                <a:cubicBezTo>
                  <a:pt x="1823" y="1358"/>
                  <a:pt x="1821" y="1355"/>
                  <a:pt x="1819" y="1353"/>
                </a:cubicBezTo>
                <a:cubicBezTo>
                  <a:pt x="1814" y="1347"/>
                  <a:pt x="1811" y="1342"/>
                  <a:pt x="1812" y="1339"/>
                </a:cubicBezTo>
                <a:cubicBezTo>
                  <a:pt x="1812" y="1337"/>
                  <a:pt x="1812" y="1335"/>
                  <a:pt x="1809" y="1331"/>
                </a:cubicBezTo>
                <a:cubicBezTo>
                  <a:pt x="1807" y="1328"/>
                  <a:pt x="1807" y="1328"/>
                  <a:pt x="1807" y="1319"/>
                </a:cubicBezTo>
                <a:cubicBezTo>
                  <a:pt x="1807" y="1310"/>
                  <a:pt x="1806" y="1305"/>
                  <a:pt x="1804" y="1304"/>
                </a:cubicBezTo>
                <a:cubicBezTo>
                  <a:pt x="1803" y="1304"/>
                  <a:pt x="1803" y="1303"/>
                  <a:pt x="1803" y="1302"/>
                </a:cubicBezTo>
                <a:cubicBezTo>
                  <a:pt x="1803" y="1302"/>
                  <a:pt x="1802" y="1301"/>
                  <a:pt x="1801" y="1300"/>
                </a:cubicBezTo>
                <a:cubicBezTo>
                  <a:pt x="1801" y="1299"/>
                  <a:pt x="1799" y="1297"/>
                  <a:pt x="1798" y="1295"/>
                </a:cubicBezTo>
                <a:cubicBezTo>
                  <a:pt x="1796" y="1291"/>
                  <a:pt x="1790" y="1280"/>
                  <a:pt x="1787" y="1278"/>
                </a:cubicBezTo>
                <a:cubicBezTo>
                  <a:pt x="1785" y="1275"/>
                  <a:pt x="1777" y="1271"/>
                  <a:pt x="1776" y="1271"/>
                </a:cubicBezTo>
                <a:cubicBezTo>
                  <a:pt x="1775" y="1271"/>
                  <a:pt x="1774" y="1270"/>
                  <a:pt x="1773" y="1270"/>
                </a:cubicBezTo>
                <a:cubicBezTo>
                  <a:pt x="1772" y="1270"/>
                  <a:pt x="1771" y="1269"/>
                  <a:pt x="1770" y="1269"/>
                </a:cubicBezTo>
                <a:cubicBezTo>
                  <a:pt x="1769" y="1269"/>
                  <a:pt x="1767" y="1268"/>
                  <a:pt x="1765" y="1264"/>
                </a:cubicBezTo>
                <a:cubicBezTo>
                  <a:pt x="1764" y="1262"/>
                  <a:pt x="1761" y="1259"/>
                  <a:pt x="1761" y="1258"/>
                </a:cubicBezTo>
                <a:cubicBezTo>
                  <a:pt x="1759" y="1257"/>
                  <a:pt x="1759" y="1256"/>
                  <a:pt x="1760" y="1254"/>
                </a:cubicBezTo>
                <a:cubicBezTo>
                  <a:pt x="1760" y="1248"/>
                  <a:pt x="1757" y="1243"/>
                  <a:pt x="1750" y="1236"/>
                </a:cubicBezTo>
                <a:cubicBezTo>
                  <a:pt x="1747" y="1232"/>
                  <a:pt x="1745" y="1229"/>
                  <a:pt x="1745" y="1227"/>
                </a:cubicBezTo>
                <a:cubicBezTo>
                  <a:pt x="1745" y="1227"/>
                  <a:pt x="1744" y="1226"/>
                  <a:pt x="1742" y="1225"/>
                </a:cubicBezTo>
                <a:cubicBezTo>
                  <a:pt x="1741" y="1225"/>
                  <a:pt x="1740" y="1223"/>
                  <a:pt x="1737" y="1219"/>
                </a:cubicBezTo>
                <a:cubicBezTo>
                  <a:pt x="1735" y="1216"/>
                  <a:pt x="1733" y="1212"/>
                  <a:pt x="1731" y="1211"/>
                </a:cubicBezTo>
                <a:cubicBezTo>
                  <a:pt x="1730" y="1209"/>
                  <a:pt x="1728" y="1206"/>
                  <a:pt x="1726" y="1204"/>
                </a:cubicBezTo>
                <a:cubicBezTo>
                  <a:pt x="1723" y="1200"/>
                  <a:pt x="1723" y="1200"/>
                  <a:pt x="1723" y="1200"/>
                </a:cubicBezTo>
                <a:cubicBezTo>
                  <a:pt x="1723" y="1199"/>
                  <a:pt x="1721" y="1197"/>
                  <a:pt x="1720" y="1195"/>
                </a:cubicBezTo>
                <a:cubicBezTo>
                  <a:pt x="1718" y="1194"/>
                  <a:pt x="1715" y="1189"/>
                  <a:pt x="1713" y="1187"/>
                </a:cubicBezTo>
                <a:cubicBezTo>
                  <a:pt x="1707" y="1179"/>
                  <a:pt x="1707" y="1178"/>
                  <a:pt x="1701" y="1177"/>
                </a:cubicBezTo>
                <a:cubicBezTo>
                  <a:pt x="1698" y="1176"/>
                  <a:pt x="1696" y="1177"/>
                  <a:pt x="1695" y="1177"/>
                </a:cubicBezTo>
                <a:cubicBezTo>
                  <a:pt x="1694" y="1179"/>
                  <a:pt x="1694" y="1177"/>
                  <a:pt x="1695" y="1171"/>
                </a:cubicBezTo>
                <a:cubicBezTo>
                  <a:pt x="1697" y="1167"/>
                  <a:pt x="1699" y="1142"/>
                  <a:pt x="1699" y="1141"/>
                </a:cubicBezTo>
                <a:cubicBezTo>
                  <a:pt x="1697" y="1141"/>
                  <a:pt x="1694" y="1148"/>
                  <a:pt x="1694" y="1154"/>
                </a:cubicBezTo>
                <a:cubicBezTo>
                  <a:pt x="1693" y="1157"/>
                  <a:pt x="1692" y="1163"/>
                  <a:pt x="1691" y="1165"/>
                </a:cubicBezTo>
                <a:cubicBezTo>
                  <a:pt x="1691" y="1168"/>
                  <a:pt x="1690" y="1172"/>
                  <a:pt x="1690" y="1175"/>
                </a:cubicBezTo>
                <a:cubicBezTo>
                  <a:pt x="1690" y="1179"/>
                  <a:pt x="1687" y="1187"/>
                  <a:pt x="1686" y="1187"/>
                </a:cubicBezTo>
                <a:cubicBezTo>
                  <a:pt x="1682" y="1187"/>
                  <a:pt x="1663" y="1169"/>
                  <a:pt x="1662" y="1165"/>
                </a:cubicBezTo>
                <a:cubicBezTo>
                  <a:pt x="1661" y="1160"/>
                  <a:pt x="1659" y="1156"/>
                  <a:pt x="1656" y="1153"/>
                </a:cubicBezTo>
                <a:cubicBezTo>
                  <a:pt x="1653" y="1149"/>
                  <a:pt x="1648" y="1143"/>
                  <a:pt x="1648" y="1141"/>
                </a:cubicBezTo>
                <a:cubicBezTo>
                  <a:pt x="1648" y="1138"/>
                  <a:pt x="1644" y="1132"/>
                  <a:pt x="1643" y="1136"/>
                </a:cubicBezTo>
                <a:cubicBezTo>
                  <a:pt x="1643" y="1136"/>
                  <a:pt x="1643" y="1138"/>
                  <a:pt x="1643" y="1138"/>
                </a:cubicBezTo>
                <a:cubicBezTo>
                  <a:pt x="1641" y="1141"/>
                  <a:pt x="1641" y="1142"/>
                  <a:pt x="1644" y="1146"/>
                </a:cubicBezTo>
                <a:cubicBezTo>
                  <a:pt x="1647" y="1149"/>
                  <a:pt x="1648" y="1152"/>
                  <a:pt x="1648" y="1156"/>
                </a:cubicBezTo>
                <a:cubicBezTo>
                  <a:pt x="1648" y="1157"/>
                  <a:pt x="1649" y="1159"/>
                  <a:pt x="1650" y="1160"/>
                </a:cubicBezTo>
                <a:cubicBezTo>
                  <a:pt x="1651" y="1161"/>
                  <a:pt x="1653" y="1163"/>
                  <a:pt x="1654" y="1165"/>
                </a:cubicBezTo>
                <a:cubicBezTo>
                  <a:pt x="1656" y="1170"/>
                  <a:pt x="1664" y="1178"/>
                  <a:pt x="1669" y="1182"/>
                </a:cubicBezTo>
                <a:cubicBezTo>
                  <a:pt x="1670" y="1183"/>
                  <a:pt x="1671" y="1184"/>
                  <a:pt x="1671" y="1187"/>
                </a:cubicBezTo>
                <a:cubicBezTo>
                  <a:pt x="1672" y="1192"/>
                  <a:pt x="1673" y="1194"/>
                  <a:pt x="1678" y="1199"/>
                </a:cubicBezTo>
                <a:cubicBezTo>
                  <a:pt x="1679" y="1201"/>
                  <a:pt x="1680" y="1203"/>
                  <a:pt x="1681" y="1208"/>
                </a:cubicBezTo>
                <a:cubicBezTo>
                  <a:pt x="1682" y="1211"/>
                  <a:pt x="1683" y="1214"/>
                  <a:pt x="1684" y="1217"/>
                </a:cubicBezTo>
                <a:cubicBezTo>
                  <a:pt x="1686" y="1219"/>
                  <a:pt x="1688" y="1222"/>
                  <a:pt x="1689" y="1225"/>
                </a:cubicBezTo>
                <a:cubicBezTo>
                  <a:pt x="1691" y="1227"/>
                  <a:pt x="1693" y="1231"/>
                  <a:pt x="1694" y="1233"/>
                </a:cubicBezTo>
                <a:cubicBezTo>
                  <a:pt x="1696" y="1235"/>
                  <a:pt x="1698" y="1238"/>
                  <a:pt x="1699" y="1240"/>
                </a:cubicBezTo>
                <a:cubicBezTo>
                  <a:pt x="1699" y="1242"/>
                  <a:pt x="1702" y="1245"/>
                  <a:pt x="1703" y="1247"/>
                </a:cubicBezTo>
                <a:cubicBezTo>
                  <a:pt x="1704" y="1248"/>
                  <a:pt x="1707" y="1254"/>
                  <a:pt x="1710" y="1259"/>
                </a:cubicBezTo>
                <a:cubicBezTo>
                  <a:pt x="1715" y="1268"/>
                  <a:pt x="1719" y="1273"/>
                  <a:pt x="1726" y="1278"/>
                </a:cubicBezTo>
                <a:cubicBezTo>
                  <a:pt x="1729" y="1280"/>
                  <a:pt x="1729" y="1280"/>
                  <a:pt x="1729" y="1280"/>
                </a:cubicBezTo>
                <a:cubicBezTo>
                  <a:pt x="1726" y="1280"/>
                  <a:pt x="1726" y="1280"/>
                  <a:pt x="1726" y="1280"/>
                </a:cubicBezTo>
                <a:cubicBezTo>
                  <a:pt x="1717" y="1282"/>
                  <a:pt x="1727" y="1308"/>
                  <a:pt x="1738" y="1311"/>
                </a:cubicBezTo>
                <a:cubicBezTo>
                  <a:pt x="1742" y="1313"/>
                  <a:pt x="1743" y="1313"/>
                  <a:pt x="1745" y="1315"/>
                </a:cubicBezTo>
                <a:cubicBezTo>
                  <a:pt x="1745" y="1317"/>
                  <a:pt x="1749" y="1320"/>
                  <a:pt x="1752" y="1322"/>
                </a:cubicBezTo>
                <a:cubicBezTo>
                  <a:pt x="1756" y="1324"/>
                  <a:pt x="1758" y="1326"/>
                  <a:pt x="1758" y="1327"/>
                </a:cubicBezTo>
                <a:cubicBezTo>
                  <a:pt x="1758" y="1329"/>
                  <a:pt x="1758" y="1331"/>
                  <a:pt x="1759" y="1333"/>
                </a:cubicBezTo>
                <a:cubicBezTo>
                  <a:pt x="1760" y="1337"/>
                  <a:pt x="1763" y="1342"/>
                  <a:pt x="1766" y="1347"/>
                </a:cubicBezTo>
                <a:cubicBezTo>
                  <a:pt x="1769" y="1350"/>
                  <a:pt x="1770" y="1351"/>
                  <a:pt x="1768" y="1351"/>
                </a:cubicBezTo>
                <a:cubicBezTo>
                  <a:pt x="1766" y="1350"/>
                  <a:pt x="1766" y="1351"/>
                  <a:pt x="1768" y="1358"/>
                </a:cubicBezTo>
                <a:cubicBezTo>
                  <a:pt x="1769" y="1361"/>
                  <a:pt x="1769" y="1366"/>
                  <a:pt x="1769" y="1369"/>
                </a:cubicBezTo>
                <a:cubicBezTo>
                  <a:pt x="1769" y="1372"/>
                  <a:pt x="1770" y="1376"/>
                  <a:pt x="1771" y="1380"/>
                </a:cubicBezTo>
                <a:cubicBezTo>
                  <a:pt x="1772" y="1382"/>
                  <a:pt x="1772" y="1385"/>
                  <a:pt x="1772" y="1387"/>
                </a:cubicBezTo>
                <a:cubicBezTo>
                  <a:pt x="1772" y="1396"/>
                  <a:pt x="1779" y="1409"/>
                  <a:pt x="1782" y="1409"/>
                </a:cubicBezTo>
                <a:cubicBezTo>
                  <a:pt x="1786" y="1410"/>
                  <a:pt x="1792" y="1414"/>
                  <a:pt x="1795" y="1418"/>
                </a:cubicBezTo>
                <a:cubicBezTo>
                  <a:pt x="1796" y="1420"/>
                  <a:pt x="1797" y="1420"/>
                  <a:pt x="1798" y="1420"/>
                </a:cubicBezTo>
                <a:cubicBezTo>
                  <a:pt x="1798" y="1420"/>
                  <a:pt x="1799" y="1420"/>
                  <a:pt x="1801" y="1421"/>
                </a:cubicBezTo>
                <a:cubicBezTo>
                  <a:pt x="1801" y="1422"/>
                  <a:pt x="1804" y="1422"/>
                  <a:pt x="1804" y="1423"/>
                </a:cubicBezTo>
                <a:cubicBezTo>
                  <a:pt x="1809" y="1426"/>
                  <a:pt x="1821" y="1452"/>
                  <a:pt x="1823" y="1465"/>
                </a:cubicBezTo>
                <a:cubicBezTo>
                  <a:pt x="1825" y="1473"/>
                  <a:pt x="1827" y="1477"/>
                  <a:pt x="1829" y="1480"/>
                </a:cubicBezTo>
                <a:cubicBezTo>
                  <a:pt x="1831" y="1481"/>
                  <a:pt x="1831" y="1483"/>
                  <a:pt x="1832" y="1484"/>
                </a:cubicBezTo>
                <a:cubicBezTo>
                  <a:pt x="1832" y="1485"/>
                  <a:pt x="1833" y="1487"/>
                  <a:pt x="1834" y="1487"/>
                </a:cubicBezTo>
                <a:cubicBezTo>
                  <a:pt x="1835" y="1487"/>
                  <a:pt x="1836" y="1489"/>
                  <a:pt x="1837" y="1492"/>
                </a:cubicBezTo>
                <a:cubicBezTo>
                  <a:pt x="1839" y="1497"/>
                  <a:pt x="1840" y="1497"/>
                  <a:pt x="1840" y="1493"/>
                </a:cubicBezTo>
                <a:cubicBezTo>
                  <a:pt x="1839" y="1487"/>
                  <a:pt x="1844" y="1487"/>
                  <a:pt x="1846" y="1492"/>
                </a:cubicBezTo>
                <a:cubicBezTo>
                  <a:pt x="1847" y="1497"/>
                  <a:pt x="1850" y="1499"/>
                  <a:pt x="1855" y="1499"/>
                </a:cubicBezTo>
                <a:cubicBezTo>
                  <a:pt x="1857" y="1500"/>
                  <a:pt x="1860" y="1500"/>
                  <a:pt x="1862" y="1502"/>
                </a:cubicBezTo>
                <a:cubicBezTo>
                  <a:pt x="1863" y="1503"/>
                  <a:pt x="1867" y="1505"/>
                  <a:pt x="1869" y="1506"/>
                </a:cubicBezTo>
                <a:cubicBezTo>
                  <a:pt x="1874" y="1506"/>
                  <a:pt x="1877" y="1509"/>
                  <a:pt x="1884" y="1518"/>
                </a:cubicBezTo>
                <a:cubicBezTo>
                  <a:pt x="1885" y="1520"/>
                  <a:pt x="1888" y="1522"/>
                  <a:pt x="1893" y="1525"/>
                </a:cubicBezTo>
                <a:cubicBezTo>
                  <a:pt x="1900" y="1530"/>
                  <a:pt x="1903" y="1532"/>
                  <a:pt x="1905" y="1537"/>
                </a:cubicBezTo>
                <a:cubicBezTo>
                  <a:pt x="1905" y="1538"/>
                  <a:pt x="1906" y="1539"/>
                  <a:pt x="1907" y="1539"/>
                </a:cubicBezTo>
                <a:cubicBezTo>
                  <a:pt x="1908" y="1539"/>
                  <a:pt x="1914" y="1543"/>
                  <a:pt x="1914" y="1545"/>
                </a:cubicBezTo>
                <a:cubicBezTo>
                  <a:pt x="1914" y="1546"/>
                  <a:pt x="1916" y="1548"/>
                  <a:pt x="1918" y="1548"/>
                </a:cubicBezTo>
                <a:cubicBezTo>
                  <a:pt x="1919" y="1548"/>
                  <a:pt x="1919" y="1547"/>
                  <a:pt x="1919" y="1546"/>
                </a:cubicBezTo>
                <a:cubicBezTo>
                  <a:pt x="1919" y="1545"/>
                  <a:pt x="1922" y="1546"/>
                  <a:pt x="1922" y="1548"/>
                </a:cubicBezTo>
                <a:cubicBezTo>
                  <a:pt x="1923" y="1550"/>
                  <a:pt x="1924" y="1552"/>
                  <a:pt x="1926" y="1554"/>
                </a:cubicBezTo>
                <a:cubicBezTo>
                  <a:pt x="1933" y="1562"/>
                  <a:pt x="1932" y="1568"/>
                  <a:pt x="1920" y="1575"/>
                </a:cubicBezTo>
                <a:cubicBezTo>
                  <a:pt x="1918" y="1575"/>
                  <a:pt x="1916" y="1577"/>
                  <a:pt x="1916" y="1578"/>
                </a:cubicBezTo>
                <a:cubicBezTo>
                  <a:pt x="1915" y="1580"/>
                  <a:pt x="1914" y="1581"/>
                  <a:pt x="1913" y="1581"/>
                </a:cubicBezTo>
                <a:cubicBezTo>
                  <a:pt x="1912" y="1581"/>
                  <a:pt x="1911" y="1581"/>
                  <a:pt x="1911" y="1581"/>
                </a:cubicBezTo>
                <a:cubicBezTo>
                  <a:pt x="1911" y="1582"/>
                  <a:pt x="1912" y="1582"/>
                  <a:pt x="1917" y="1580"/>
                </a:cubicBezTo>
                <a:cubicBezTo>
                  <a:pt x="1924" y="1578"/>
                  <a:pt x="1931" y="1580"/>
                  <a:pt x="1935" y="1587"/>
                </a:cubicBezTo>
                <a:cubicBezTo>
                  <a:pt x="1938" y="1591"/>
                  <a:pt x="1946" y="1598"/>
                  <a:pt x="1951" y="1602"/>
                </a:cubicBezTo>
                <a:cubicBezTo>
                  <a:pt x="1955" y="1604"/>
                  <a:pt x="1955" y="1604"/>
                  <a:pt x="1955" y="1604"/>
                </a:cubicBezTo>
                <a:cubicBezTo>
                  <a:pt x="1962" y="1603"/>
                  <a:pt x="1962" y="1603"/>
                  <a:pt x="1962" y="1603"/>
                </a:cubicBezTo>
                <a:cubicBezTo>
                  <a:pt x="1969" y="1602"/>
                  <a:pt x="1970" y="1602"/>
                  <a:pt x="1975" y="1599"/>
                </a:cubicBezTo>
                <a:cubicBezTo>
                  <a:pt x="1983" y="1593"/>
                  <a:pt x="1983" y="1593"/>
                  <a:pt x="1983" y="1593"/>
                </a:cubicBezTo>
                <a:cubicBezTo>
                  <a:pt x="1988" y="1591"/>
                  <a:pt x="1988" y="1591"/>
                  <a:pt x="1988" y="1591"/>
                </a:cubicBezTo>
                <a:cubicBezTo>
                  <a:pt x="1997" y="1591"/>
                  <a:pt x="1997" y="1591"/>
                  <a:pt x="1997" y="1591"/>
                </a:cubicBezTo>
                <a:cubicBezTo>
                  <a:pt x="2007" y="1590"/>
                  <a:pt x="2007" y="1590"/>
                  <a:pt x="2007" y="1590"/>
                </a:cubicBezTo>
                <a:cubicBezTo>
                  <a:pt x="2011" y="1588"/>
                  <a:pt x="2011" y="1588"/>
                  <a:pt x="2011" y="1588"/>
                </a:cubicBezTo>
                <a:cubicBezTo>
                  <a:pt x="2013" y="1586"/>
                  <a:pt x="2016" y="1584"/>
                  <a:pt x="2018" y="1583"/>
                </a:cubicBezTo>
                <a:cubicBezTo>
                  <a:pt x="2023" y="1578"/>
                  <a:pt x="2026" y="1577"/>
                  <a:pt x="2029" y="1577"/>
                </a:cubicBezTo>
                <a:cubicBezTo>
                  <a:pt x="2034" y="1578"/>
                  <a:pt x="2040" y="1576"/>
                  <a:pt x="2045" y="1573"/>
                </a:cubicBezTo>
                <a:cubicBezTo>
                  <a:pt x="2050" y="1570"/>
                  <a:pt x="2054" y="1569"/>
                  <a:pt x="2057" y="1570"/>
                </a:cubicBezTo>
                <a:cubicBezTo>
                  <a:pt x="2060" y="1570"/>
                  <a:pt x="2069" y="1567"/>
                  <a:pt x="2073" y="1565"/>
                </a:cubicBezTo>
                <a:cubicBezTo>
                  <a:pt x="2074" y="1563"/>
                  <a:pt x="2078" y="1562"/>
                  <a:pt x="2081" y="1561"/>
                </a:cubicBezTo>
                <a:cubicBezTo>
                  <a:pt x="2087" y="1559"/>
                  <a:pt x="2092" y="1555"/>
                  <a:pt x="2095" y="1550"/>
                </a:cubicBezTo>
                <a:cubicBezTo>
                  <a:pt x="2098" y="1546"/>
                  <a:pt x="2099" y="1545"/>
                  <a:pt x="2106" y="1546"/>
                </a:cubicBezTo>
                <a:cubicBezTo>
                  <a:pt x="2112" y="1548"/>
                  <a:pt x="2112" y="1548"/>
                  <a:pt x="2110" y="1554"/>
                </a:cubicBezTo>
                <a:cubicBezTo>
                  <a:pt x="2109" y="1559"/>
                  <a:pt x="2109" y="1561"/>
                  <a:pt x="2109" y="1565"/>
                </a:cubicBezTo>
                <a:cubicBezTo>
                  <a:pt x="2111" y="1573"/>
                  <a:pt x="2111" y="1581"/>
                  <a:pt x="2110" y="1582"/>
                </a:cubicBezTo>
                <a:cubicBezTo>
                  <a:pt x="2109" y="1583"/>
                  <a:pt x="2109" y="1583"/>
                  <a:pt x="2111" y="1583"/>
                </a:cubicBezTo>
                <a:cubicBezTo>
                  <a:pt x="2112" y="1581"/>
                  <a:pt x="2112" y="1581"/>
                  <a:pt x="2112" y="1581"/>
                </a:cubicBezTo>
                <a:cubicBezTo>
                  <a:pt x="2112" y="1580"/>
                  <a:pt x="2113" y="1580"/>
                  <a:pt x="2115" y="1581"/>
                </a:cubicBezTo>
                <a:cubicBezTo>
                  <a:pt x="2117" y="1582"/>
                  <a:pt x="2117" y="1583"/>
                  <a:pt x="2115" y="1583"/>
                </a:cubicBezTo>
                <a:cubicBezTo>
                  <a:pt x="2112" y="1583"/>
                  <a:pt x="2109" y="1585"/>
                  <a:pt x="2107" y="1586"/>
                </a:cubicBezTo>
                <a:cubicBezTo>
                  <a:pt x="2107" y="1587"/>
                  <a:pt x="2107" y="1591"/>
                  <a:pt x="2107" y="1599"/>
                </a:cubicBezTo>
                <a:cubicBezTo>
                  <a:pt x="2107" y="1608"/>
                  <a:pt x="2106" y="1610"/>
                  <a:pt x="2105" y="1613"/>
                </a:cubicBezTo>
                <a:cubicBezTo>
                  <a:pt x="2104" y="1615"/>
                  <a:pt x="2104" y="1615"/>
                  <a:pt x="2104" y="1615"/>
                </a:cubicBezTo>
                <a:cubicBezTo>
                  <a:pt x="2104" y="1617"/>
                  <a:pt x="2101" y="1621"/>
                  <a:pt x="2100" y="1623"/>
                </a:cubicBezTo>
                <a:cubicBezTo>
                  <a:pt x="2099" y="1624"/>
                  <a:pt x="2098" y="1628"/>
                  <a:pt x="2097" y="1631"/>
                </a:cubicBezTo>
                <a:cubicBezTo>
                  <a:pt x="2095" y="1637"/>
                  <a:pt x="2093" y="1642"/>
                  <a:pt x="2089" y="1647"/>
                </a:cubicBezTo>
                <a:cubicBezTo>
                  <a:pt x="2088" y="1649"/>
                  <a:pt x="2087" y="1651"/>
                  <a:pt x="2086" y="1655"/>
                </a:cubicBezTo>
                <a:cubicBezTo>
                  <a:pt x="2085" y="1658"/>
                  <a:pt x="2083" y="1664"/>
                  <a:pt x="2080" y="1669"/>
                </a:cubicBezTo>
                <a:cubicBezTo>
                  <a:pt x="2075" y="1679"/>
                  <a:pt x="2073" y="1686"/>
                  <a:pt x="2072" y="1693"/>
                </a:cubicBezTo>
                <a:cubicBezTo>
                  <a:pt x="2071" y="1699"/>
                  <a:pt x="2064" y="1712"/>
                  <a:pt x="2058" y="1723"/>
                </a:cubicBezTo>
                <a:cubicBezTo>
                  <a:pt x="2054" y="1728"/>
                  <a:pt x="2049" y="1739"/>
                  <a:pt x="2049" y="1740"/>
                </a:cubicBezTo>
                <a:cubicBezTo>
                  <a:pt x="2049" y="1742"/>
                  <a:pt x="2027" y="1771"/>
                  <a:pt x="2013" y="1787"/>
                </a:cubicBezTo>
                <a:cubicBezTo>
                  <a:pt x="2003" y="1799"/>
                  <a:pt x="1999" y="1803"/>
                  <a:pt x="1983" y="1813"/>
                </a:cubicBezTo>
                <a:cubicBezTo>
                  <a:pt x="1968" y="1824"/>
                  <a:pt x="1933" y="1859"/>
                  <a:pt x="1915" y="1884"/>
                </a:cubicBezTo>
                <a:cubicBezTo>
                  <a:pt x="1914" y="1885"/>
                  <a:pt x="1912" y="1888"/>
                  <a:pt x="1910" y="1890"/>
                </a:cubicBezTo>
                <a:cubicBezTo>
                  <a:pt x="1908" y="1891"/>
                  <a:pt x="1905" y="1896"/>
                  <a:pt x="1903" y="1899"/>
                </a:cubicBezTo>
                <a:cubicBezTo>
                  <a:pt x="1898" y="1911"/>
                  <a:pt x="1890" y="1918"/>
                  <a:pt x="1885" y="1918"/>
                </a:cubicBezTo>
                <a:cubicBezTo>
                  <a:pt x="1883" y="1918"/>
                  <a:pt x="1881" y="1921"/>
                  <a:pt x="1881" y="1924"/>
                </a:cubicBezTo>
                <a:cubicBezTo>
                  <a:pt x="1881" y="1928"/>
                  <a:pt x="1875" y="1934"/>
                  <a:pt x="1871" y="1934"/>
                </a:cubicBezTo>
                <a:cubicBezTo>
                  <a:pt x="1867" y="1934"/>
                  <a:pt x="1863" y="1938"/>
                  <a:pt x="1863" y="1942"/>
                </a:cubicBezTo>
                <a:cubicBezTo>
                  <a:pt x="1863" y="1946"/>
                  <a:pt x="1862" y="1951"/>
                  <a:pt x="1860" y="1953"/>
                </a:cubicBezTo>
                <a:cubicBezTo>
                  <a:pt x="1857" y="1955"/>
                  <a:pt x="1855" y="1960"/>
                  <a:pt x="1855" y="1962"/>
                </a:cubicBezTo>
                <a:cubicBezTo>
                  <a:pt x="1855" y="1965"/>
                  <a:pt x="1844" y="1985"/>
                  <a:pt x="1841" y="1985"/>
                </a:cubicBezTo>
                <a:cubicBezTo>
                  <a:pt x="1840" y="1985"/>
                  <a:pt x="1839" y="1987"/>
                  <a:pt x="1837" y="1993"/>
                </a:cubicBezTo>
                <a:cubicBezTo>
                  <a:pt x="1834" y="2001"/>
                  <a:pt x="1832" y="2007"/>
                  <a:pt x="1831" y="2011"/>
                </a:cubicBezTo>
                <a:cubicBezTo>
                  <a:pt x="1826" y="2019"/>
                  <a:pt x="1828" y="2025"/>
                  <a:pt x="1833" y="2030"/>
                </a:cubicBezTo>
                <a:cubicBezTo>
                  <a:pt x="1835" y="2031"/>
                  <a:pt x="1837" y="2033"/>
                  <a:pt x="1838" y="2034"/>
                </a:cubicBezTo>
                <a:cubicBezTo>
                  <a:pt x="1839" y="2036"/>
                  <a:pt x="1839" y="2036"/>
                  <a:pt x="1841" y="2037"/>
                </a:cubicBezTo>
                <a:cubicBezTo>
                  <a:pt x="1844" y="2037"/>
                  <a:pt x="1846" y="2041"/>
                  <a:pt x="1844" y="2043"/>
                </a:cubicBezTo>
                <a:cubicBezTo>
                  <a:pt x="1840" y="2050"/>
                  <a:pt x="1839" y="2050"/>
                  <a:pt x="1839" y="2054"/>
                </a:cubicBezTo>
                <a:cubicBezTo>
                  <a:pt x="1839" y="2057"/>
                  <a:pt x="1839" y="2058"/>
                  <a:pt x="1840" y="2058"/>
                </a:cubicBezTo>
                <a:cubicBezTo>
                  <a:pt x="1842" y="2059"/>
                  <a:pt x="1842" y="2063"/>
                  <a:pt x="1840" y="2066"/>
                </a:cubicBezTo>
                <a:cubicBezTo>
                  <a:pt x="1838" y="2072"/>
                  <a:pt x="1838" y="2077"/>
                  <a:pt x="1841" y="2082"/>
                </a:cubicBezTo>
                <a:cubicBezTo>
                  <a:pt x="1841" y="2082"/>
                  <a:pt x="1842" y="2084"/>
                  <a:pt x="1841" y="2084"/>
                </a:cubicBezTo>
                <a:cubicBezTo>
                  <a:pt x="1843" y="2087"/>
                  <a:pt x="1843" y="2087"/>
                  <a:pt x="1843" y="2087"/>
                </a:cubicBezTo>
                <a:cubicBezTo>
                  <a:pt x="1844" y="2090"/>
                  <a:pt x="1845" y="2091"/>
                  <a:pt x="1845" y="2092"/>
                </a:cubicBezTo>
                <a:cubicBezTo>
                  <a:pt x="1845" y="2095"/>
                  <a:pt x="1846" y="2098"/>
                  <a:pt x="1847" y="2100"/>
                </a:cubicBezTo>
                <a:cubicBezTo>
                  <a:pt x="1848" y="2105"/>
                  <a:pt x="1848" y="2106"/>
                  <a:pt x="1847" y="2107"/>
                </a:cubicBezTo>
                <a:cubicBezTo>
                  <a:pt x="1847" y="2108"/>
                  <a:pt x="1847" y="2108"/>
                  <a:pt x="1849" y="2108"/>
                </a:cubicBezTo>
                <a:cubicBezTo>
                  <a:pt x="1849" y="2108"/>
                  <a:pt x="1851" y="2109"/>
                  <a:pt x="1852" y="2110"/>
                </a:cubicBezTo>
                <a:cubicBezTo>
                  <a:pt x="1852" y="2111"/>
                  <a:pt x="1853" y="2111"/>
                  <a:pt x="1853" y="2111"/>
                </a:cubicBezTo>
                <a:cubicBezTo>
                  <a:pt x="1855" y="2111"/>
                  <a:pt x="1862" y="2114"/>
                  <a:pt x="1863" y="2117"/>
                </a:cubicBezTo>
                <a:cubicBezTo>
                  <a:pt x="1864" y="2117"/>
                  <a:pt x="1865" y="2119"/>
                  <a:pt x="1865" y="2120"/>
                </a:cubicBezTo>
                <a:cubicBezTo>
                  <a:pt x="1867" y="2122"/>
                  <a:pt x="1867" y="2122"/>
                  <a:pt x="1865" y="2122"/>
                </a:cubicBezTo>
                <a:cubicBezTo>
                  <a:pt x="1864" y="2124"/>
                  <a:pt x="1864" y="2124"/>
                  <a:pt x="1865" y="2125"/>
                </a:cubicBezTo>
                <a:cubicBezTo>
                  <a:pt x="1866" y="2125"/>
                  <a:pt x="1866" y="2125"/>
                  <a:pt x="1865" y="2127"/>
                </a:cubicBezTo>
                <a:cubicBezTo>
                  <a:pt x="1865" y="2127"/>
                  <a:pt x="1864" y="2129"/>
                  <a:pt x="1864" y="2130"/>
                </a:cubicBezTo>
                <a:cubicBezTo>
                  <a:pt x="1865" y="2130"/>
                  <a:pt x="1864" y="2132"/>
                  <a:pt x="1863" y="2133"/>
                </a:cubicBezTo>
                <a:cubicBezTo>
                  <a:pt x="1861" y="2135"/>
                  <a:pt x="1861" y="2137"/>
                  <a:pt x="1862" y="2138"/>
                </a:cubicBezTo>
                <a:cubicBezTo>
                  <a:pt x="1862" y="2141"/>
                  <a:pt x="1862" y="2141"/>
                  <a:pt x="1862" y="2141"/>
                </a:cubicBezTo>
                <a:cubicBezTo>
                  <a:pt x="1862" y="2143"/>
                  <a:pt x="1862" y="2145"/>
                  <a:pt x="1863" y="2148"/>
                </a:cubicBezTo>
                <a:cubicBezTo>
                  <a:pt x="1863" y="2151"/>
                  <a:pt x="1863" y="2152"/>
                  <a:pt x="1863" y="2153"/>
                </a:cubicBezTo>
                <a:cubicBezTo>
                  <a:pt x="1862" y="2154"/>
                  <a:pt x="1862" y="2157"/>
                  <a:pt x="1862" y="2159"/>
                </a:cubicBezTo>
                <a:cubicBezTo>
                  <a:pt x="1863" y="2167"/>
                  <a:pt x="1863" y="2169"/>
                  <a:pt x="1861" y="2170"/>
                </a:cubicBezTo>
                <a:cubicBezTo>
                  <a:pt x="1859" y="2172"/>
                  <a:pt x="1859" y="2173"/>
                  <a:pt x="1861" y="2173"/>
                </a:cubicBezTo>
                <a:cubicBezTo>
                  <a:pt x="1863" y="2173"/>
                  <a:pt x="1863" y="2173"/>
                  <a:pt x="1863" y="2175"/>
                </a:cubicBezTo>
                <a:cubicBezTo>
                  <a:pt x="1861" y="2181"/>
                  <a:pt x="1861" y="2199"/>
                  <a:pt x="1862" y="2199"/>
                </a:cubicBezTo>
                <a:cubicBezTo>
                  <a:pt x="1864" y="2199"/>
                  <a:pt x="1864" y="2200"/>
                  <a:pt x="1863" y="2202"/>
                </a:cubicBezTo>
                <a:cubicBezTo>
                  <a:pt x="1862" y="2203"/>
                  <a:pt x="1861" y="2205"/>
                  <a:pt x="1862" y="2205"/>
                </a:cubicBezTo>
                <a:cubicBezTo>
                  <a:pt x="1863" y="2205"/>
                  <a:pt x="1863" y="2205"/>
                  <a:pt x="1863" y="2205"/>
                </a:cubicBezTo>
                <a:cubicBezTo>
                  <a:pt x="1864" y="2202"/>
                  <a:pt x="1865" y="2204"/>
                  <a:pt x="1865" y="2208"/>
                </a:cubicBezTo>
                <a:cubicBezTo>
                  <a:pt x="1865" y="2210"/>
                  <a:pt x="1865" y="2211"/>
                  <a:pt x="1864" y="2213"/>
                </a:cubicBezTo>
                <a:cubicBezTo>
                  <a:pt x="1863" y="2214"/>
                  <a:pt x="1862" y="2216"/>
                  <a:pt x="1862" y="2216"/>
                </a:cubicBezTo>
                <a:cubicBezTo>
                  <a:pt x="1862" y="2217"/>
                  <a:pt x="1861" y="2218"/>
                  <a:pt x="1861" y="2218"/>
                </a:cubicBezTo>
                <a:cubicBezTo>
                  <a:pt x="1860" y="2218"/>
                  <a:pt x="1860" y="2219"/>
                  <a:pt x="1860" y="2220"/>
                </a:cubicBezTo>
                <a:cubicBezTo>
                  <a:pt x="1860" y="2222"/>
                  <a:pt x="1858" y="2226"/>
                  <a:pt x="1852" y="2232"/>
                </a:cubicBezTo>
                <a:cubicBezTo>
                  <a:pt x="1849" y="2235"/>
                  <a:pt x="1846" y="2239"/>
                  <a:pt x="1845" y="2240"/>
                </a:cubicBezTo>
                <a:cubicBezTo>
                  <a:pt x="1844" y="2242"/>
                  <a:pt x="1843" y="2243"/>
                  <a:pt x="1841" y="2245"/>
                </a:cubicBezTo>
                <a:cubicBezTo>
                  <a:pt x="1839" y="2245"/>
                  <a:pt x="1839" y="2246"/>
                  <a:pt x="1839" y="2248"/>
                </a:cubicBezTo>
                <a:cubicBezTo>
                  <a:pt x="1839" y="2249"/>
                  <a:pt x="1838" y="2250"/>
                  <a:pt x="1827" y="2256"/>
                </a:cubicBezTo>
                <a:cubicBezTo>
                  <a:pt x="1824" y="2257"/>
                  <a:pt x="1822" y="2259"/>
                  <a:pt x="1821" y="2260"/>
                </a:cubicBezTo>
                <a:cubicBezTo>
                  <a:pt x="1820" y="2261"/>
                  <a:pt x="1815" y="2263"/>
                  <a:pt x="1811" y="2264"/>
                </a:cubicBezTo>
                <a:cubicBezTo>
                  <a:pt x="1801" y="2266"/>
                  <a:pt x="1767" y="2285"/>
                  <a:pt x="1767" y="2288"/>
                </a:cubicBezTo>
                <a:cubicBezTo>
                  <a:pt x="1767" y="2288"/>
                  <a:pt x="1764" y="2291"/>
                  <a:pt x="1761" y="2294"/>
                </a:cubicBezTo>
                <a:cubicBezTo>
                  <a:pt x="1758" y="2297"/>
                  <a:pt x="1756" y="2301"/>
                  <a:pt x="1755" y="2301"/>
                </a:cubicBezTo>
                <a:cubicBezTo>
                  <a:pt x="1753" y="2303"/>
                  <a:pt x="1753" y="2304"/>
                  <a:pt x="1752" y="2304"/>
                </a:cubicBezTo>
                <a:cubicBezTo>
                  <a:pt x="1751" y="2303"/>
                  <a:pt x="1750" y="2304"/>
                  <a:pt x="1750" y="2304"/>
                </a:cubicBezTo>
                <a:cubicBezTo>
                  <a:pt x="1750" y="2305"/>
                  <a:pt x="1749" y="2306"/>
                  <a:pt x="1748" y="2306"/>
                </a:cubicBezTo>
                <a:cubicBezTo>
                  <a:pt x="1745" y="2306"/>
                  <a:pt x="1739" y="2309"/>
                  <a:pt x="1733" y="2315"/>
                </a:cubicBezTo>
                <a:cubicBezTo>
                  <a:pt x="1723" y="2325"/>
                  <a:pt x="1717" y="2328"/>
                  <a:pt x="1713" y="2326"/>
                </a:cubicBezTo>
                <a:cubicBezTo>
                  <a:pt x="1712" y="2325"/>
                  <a:pt x="1712" y="2325"/>
                  <a:pt x="1713" y="2326"/>
                </a:cubicBezTo>
                <a:cubicBezTo>
                  <a:pt x="1713" y="2331"/>
                  <a:pt x="1713" y="2331"/>
                  <a:pt x="1713" y="2331"/>
                </a:cubicBezTo>
                <a:cubicBezTo>
                  <a:pt x="1710" y="2341"/>
                  <a:pt x="1710" y="2340"/>
                  <a:pt x="1714" y="2343"/>
                </a:cubicBezTo>
                <a:cubicBezTo>
                  <a:pt x="1717" y="2347"/>
                  <a:pt x="1719" y="2351"/>
                  <a:pt x="1719" y="2355"/>
                </a:cubicBezTo>
                <a:cubicBezTo>
                  <a:pt x="1719" y="2357"/>
                  <a:pt x="1720" y="2359"/>
                  <a:pt x="1721" y="2360"/>
                </a:cubicBezTo>
                <a:cubicBezTo>
                  <a:pt x="1722" y="2363"/>
                  <a:pt x="1722" y="2364"/>
                  <a:pt x="1722" y="2371"/>
                </a:cubicBezTo>
                <a:cubicBezTo>
                  <a:pt x="1722" y="2379"/>
                  <a:pt x="1723" y="2379"/>
                  <a:pt x="1724" y="2375"/>
                </a:cubicBezTo>
                <a:cubicBezTo>
                  <a:pt x="1724" y="2374"/>
                  <a:pt x="1725" y="2371"/>
                  <a:pt x="1726" y="2371"/>
                </a:cubicBezTo>
                <a:cubicBezTo>
                  <a:pt x="1727" y="2371"/>
                  <a:pt x="1727" y="2376"/>
                  <a:pt x="1726" y="2379"/>
                </a:cubicBezTo>
                <a:cubicBezTo>
                  <a:pt x="1725" y="2382"/>
                  <a:pt x="1725" y="2383"/>
                  <a:pt x="1726" y="2385"/>
                </a:cubicBezTo>
                <a:cubicBezTo>
                  <a:pt x="1726" y="2387"/>
                  <a:pt x="1726" y="2388"/>
                  <a:pt x="1724" y="2393"/>
                </a:cubicBezTo>
                <a:cubicBezTo>
                  <a:pt x="1721" y="2401"/>
                  <a:pt x="1720" y="2406"/>
                  <a:pt x="1722" y="2404"/>
                </a:cubicBezTo>
                <a:cubicBezTo>
                  <a:pt x="1726" y="2401"/>
                  <a:pt x="1723" y="2409"/>
                  <a:pt x="1719" y="2414"/>
                </a:cubicBezTo>
                <a:cubicBezTo>
                  <a:pt x="1713" y="2419"/>
                  <a:pt x="1709" y="2422"/>
                  <a:pt x="1693" y="2427"/>
                </a:cubicBezTo>
                <a:cubicBezTo>
                  <a:pt x="1673" y="2433"/>
                  <a:pt x="1662" y="2438"/>
                  <a:pt x="1658" y="2443"/>
                </a:cubicBezTo>
                <a:cubicBezTo>
                  <a:pt x="1657" y="2444"/>
                  <a:pt x="1655" y="2446"/>
                  <a:pt x="1654" y="2447"/>
                </a:cubicBezTo>
                <a:cubicBezTo>
                  <a:pt x="1653" y="2449"/>
                  <a:pt x="1653" y="2449"/>
                  <a:pt x="1653" y="2449"/>
                </a:cubicBezTo>
                <a:cubicBezTo>
                  <a:pt x="1655" y="2451"/>
                  <a:pt x="1655" y="2451"/>
                  <a:pt x="1655" y="2451"/>
                </a:cubicBezTo>
                <a:cubicBezTo>
                  <a:pt x="1658" y="2453"/>
                  <a:pt x="1659" y="2454"/>
                  <a:pt x="1659" y="2452"/>
                </a:cubicBezTo>
                <a:cubicBezTo>
                  <a:pt x="1659" y="2451"/>
                  <a:pt x="1660" y="2449"/>
                  <a:pt x="1660" y="2450"/>
                </a:cubicBezTo>
                <a:cubicBezTo>
                  <a:pt x="1661" y="2451"/>
                  <a:pt x="1657" y="2468"/>
                  <a:pt x="1656" y="2470"/>
                </a:cubicBezTo>
                <a:cubicBezTo>
                  <a:pt x="1653" y="2475"/>
                  <a:pt x="1651" y="2478"/>
                  <a:pt x="1651" y="2481"/>
                </a:cubicBezTo>
                <a:cubicBezTo>
                  <a:pt x="1647" y="2491"/>
                  <a:pt x="1640" y="2500"/>
                  <a:pt x="1632" y="2502"/>
                </a:cubicBezTo>
                <a:cubicBezTo>
                  <a:pt x="1629" y="2502"/>
                  <a:pt x="1617" y="2512"/>
                  <a:pt x="1614" y="2517"/>
                </a:cubicBezTo>
                <a:cubicBezTo>
                  <a:pt x="1608" y="2524"/>
                  <a:pt x="1589" y="2543"/>
                  <a:pt x="1584" y="2545"/>
                </a:cubicBezTo>
                <a:cubicBezTo>
                  <a:pt x="1580" y="2548"/>
                  <a:pt x="1571" y="2553"/>
                  <a:pt x="1565" y="2558"/>
                </a:cubicBezTo>
                <a:cubicBezTo>
                  <a:pt x="1562" y="2561"/>
                  <a:pt x="1549" y="2569"/>
                  <a:pt x="1548" y="2569"/>
                </a:cubicBezTo>
                <a:cubicBezTo>
                  <a:pt x="1547" y="2569"/>
                  <a:pt x="1546" y="2569"/>
                  <a:pt x="1544" y="2571"/>
                </a:cubicBezTo>
                <a:cubicBezTo>
                  <a:pt x="1530" y="2580"/>
                  <a:pt x="1512" y="2585"/>
                  <a:pt x="1503" y="2585"/>
                </a:cubicBezTo>
                <a:cubicBezTo>
                  <a:pt x="1496" y="2585"/>
                  <a:pt x="1493" y="2585"/>
                  <a:pt x="1492" y="2588"/>
                </a:cubicBezTo>
                <a:cubicBezTo>
                  <a:pt x="1491" y="2590"/>
                  <a:pt x="1491" y="2590"/>
                  <a:pt x="1487" y="2589"/>
                </a:cubicBezTo>
                <a:cubicBezTo>
                  <a:pt x="1480" y="2588"/>
                  <a:pt x="1478" y="2589"/>
                  <a:pt x="1476" y="2591"/>
                </a:cubicBezTo>
                <a:cubicBezTo>
                  <a:pt x="1474" y="2592"/>
                  <a:pt x="1472" y="2592"/>
                  <a:pt x="1460" y="2591"/>
                </a:cubicBezTo>
                <a:cubicBezTo>
                  <a:pt x="1456" y="2590"/>
                  <a:pt x="1452" y="2590"/>
                  <a:pt x="1448" y="2590"/>
                </a:cubicBezTo>
                <a:cubicBezTo>
                  <a:pt x="1442" y="2591"/>
                  <a:pt x="1442" y="2591"/>
                  <a:pt x="1430" y="2591"/>
                </a:cubicBezTo>
                <a:cubicBezTo>
                  <a:pt x="1421" y="2591"/>
                  <a:pt x="1420" y="2591"/>
                  <a:pt x="1415" y="2593"/>
                </a:cubicBezTo>
                <a:cubicBezTo>
                  <a:pt x="1410" y="2595"/>
                  <a:pt x="1410" y="2595"/>
                  <a:pt x="1402" y="2595"/>
                </a:cubicBezTo>
                <a:cubicBezTo>
                  <a:pt x="1389" y="2595"/>
                  <a:pt x="1383" y="2596"/>
                  <a:pt x="1378" y="2599"/>
                </a:cubicBezTo>
                <a:cubicBezTo>
                  <a:pt x="1376" y="2600"/>
                  <a:pt x="1373" y="2601"/>
                  <a:pt x="1372" y="2601"/>
                </a:cubicBezTo>
                <a:cubicBezTo>
                  <a:pt x="1372" y="2601"/>
                  <a:pt x="1370" y="2601"/>
                  <a:pt x="1370" y="2600"/>
                </a:cubicBezTo>
                <a:close/>
                <a:moveTo>
                  <a:pt x="1091" y="1915"/>
                </a:moveTo>
                <a:cubicBezTo>
                  <a:pt x="1093" y="1914"/>
                  <a:pt x="1092" y="1913"/>
                  <a:pt x="1088" y="1913"/>
                </a:cubicBezTo>
                <a:cubicBezTo>
                  <a:pt x="1087" y="1913"/>
                  <a:pt x="1087" y="1913"/>
                  <a:pt x="1087" y="1911"/>
                </a:cubicBezTo>
                <a:cubicBezTo>
                  <a:pt x="1087" y="1910"/>
                  <a:pt x="1087" y="1909"/>
                  <a:pt x="1086" y="1909"/>
                </a:cubicBezTo>
                <a:cubicBezTo>
                  <a:pt x="1086" y="1910"/>
                  <a:pt x="1084" y="1909"/>
                  <a:pt x="1083" y="1908"/>
                </a:cubicBezTo>
                <a:cubicBezTo>
                  <a:pt x="1080" y="1907"/>
                  <a:pt x="1081" y="1908"/>
                  <a:pt x="1085" y="1913"/>
                </a:cubicBezTo>
                <a:cubicBezTo>
                  <a:pt x="1087" y="1916"/>
                  <a:pt x="1089" y="1916"/>
                  <a:pt x="1091" y="1915"/>
                </a:cubicBezTo>
                <a:close/>
                <a:moveTo>
                  <a:pt x="2597" y="1479"/>
                </a:moveTo>
                <a:cubicBezTo>
                  <a:pt x="2597" y="1478"/>
                  <a:pt x="2597" y="1477"/>
                  <a:pt x="2596" y="1477"/>
                </a:cubicBezTo>
                <a:cubicBezTo>
                  <a:pt x="2596" y="1478"/>
                  <a:pt x="2596" y="1479"/>
                  <a:pt x="2597" y="1479"/>
                </a:cubicBezTo>
                <a:cubicBezTo>
                  <a:pt x="2597" y="1481"/>
                  <a:pt x="2597" y="1481"/>
                  <a:pt x="2597" y="1481"/>
                </a:cubicBezTo>
                <a:cubicBezTo>
                  <a:pt x="2597" y="1481"/>
                  <a:pt x="2597" y="1480"/>
                  <a:pt x="2597" y="1479"/>
                </a:cubicBezTo>
                <a:close/>
                <a:moveTo>
                  <a:pt x="555" y="1455"/>
                </a:moveTo>
                <a:cubicBezTo>
                  <a:pt x="554" y="1454"/>
                  <a:pt x="554" y="1454"/>
                  <a:pt x="553" y="1454"/>
                </a:cubicBezTo>
                <a:cubicBezTo>
                  <a:pt x="553" y="1455"/>
                  <a:pt x="553" y="1455"/>
                  <a:pt x="553" y="1455"/>
                </a:cubicBezTo>
                <a:cubicBezTo>
                  <a:pt x="553" y="1455"/>
                  <a:pt x="553" y="1455"/>
                  <a:pt x="554" y="1455"/>
                </a:cubicBezTo>
                <a:cubicBezTo>
                  <a:pt x="555" y="1455"/>
                  <a:pt x="555" y="1455"/>
                  <a:pt x="555" y="1455"/>
                </a:cubicBezTo>
                <a:close/>
                <a:moveTo>
                  <a:pt x="2779" y="1195"/>
                </a:moveTo>
                <a:cubicBezTo>
                  <a:pt x="2778" y="1194"/>
                  <a:pt x="2778" y="1194"/>
                  <a:pt x="2778" y="1197"/>
                </a:cubicBezTo>
                <a:cubicBezTo>
                  <a:pt x="2778" y="1199"/>
                  <a:pt x="2778" y="1199"/>
                  <a:pt x="2779" y="1198"/>
                </a:cubicBezTo>
                <a:cubicBezTo>
                  <a:pt x="2779" y="1197"/>
                  <a:pt x="2779" y="1196"/>
                  <a:pt x="2779" y="1195"/>
                </a:cubicBezTo>
                <a:close/>
                <a:moveTo>
                  <a:pt x="2673" y="1098"/>
                </a:moveTo>
                <a:cubicBezTo>
                  <a:pt x="2672" y="1098"/>
                  <a:pt x="2672" y="1098"/>
                  <a:pt x="2672" y="1098"/>
                </a:cubicBezTo>
                <a:cubicBezTo>
                  <a:pt x="2671" y="1098"/>
                  <a:pt x="2671" y="1098"/>
                  <a:pt x="2672" y="1098"/>
                </a:cubicBezTo>
                <a:cubicBezTo>
                  <a:pt x="2673" y="1099"/>
                  <a:pt x="2673" y="1099"/>
                  <a:pt x="2673" y="1098"/>
                </a:cubicBezTo>
                <a:close/>
                <a:moveTo>
                  <a:pt x="2686" y="1055"/>
                </a:moveTo>
                <a:cubicBezTo>
                  <a:pt x="2685" y="1053"/>
                  <a:pt x="2685" y="1052"/>
                  <a:pt x="2684" y="1053"/>
                </a:cubicBezTo>
                <a:cubicBezTo>
                  <a:pt x="2683" y="1055"/>
                  <a:pt x="2683" y="1055"/>
                  <a:pt x="2685" y="1055"/>
                </a:cubicBezTo>
                <a:cubicBezTo>
                  <a:pt x="2685" y="1055"/>
                  <a:pt x="2686" y="1055"/>
                  <a:pt x="2686" y="1056"/>
                </a:cubicBezTo>
                <a:cubicBezTo>
                  <a:pt x="2688" y="1058"/>
                  <a:pt x="2688" y="1057"/>
                  <a:pt x="2686" y="1055"/>
                </a:cubicBezTo>
                <a:close/>
                <a:moveTo>
                  <a:pt x="1435" y="940"/>
                </a:moveTo>
                <a:cubicBezTo>
                  <a:pt x="1435" y="940"/>
                  <a:pt x="1435" y="939"/>
                  <a:pt x="1437" y="939"/>
                </a:cubicBezTo>
                <a:cubicBezTo>
                  <a:pt x="1442" y="939"/>
                  <a:pt x="1441" y="936"/>
                  <a:pt x="1436" y="936"/>
                </a:cubicBezTo>
                <a:cubicBezTo>
                  <a:pt x="1435" y="936"/>
                  <a:pt x="1432" y="935"/>
                  <a:pt x="1430" y="933"/>
                </a:cubicBezTo>
                <a:cubicBezTo>
                  <a:pt x="1426" y="932"/>
                  <a:pt x="1426" y="931"/>
                  <a:pt x="1425" y="932"/>
                </a:cubicBezTo>
                <a:cubicBezTo>
                  <a:pt x="1423" y="932"/>
                  <a:pt x="1421" y="932"/>
                  <a:pt x="1418" y="932"/>
                </a:cubicBezTo>
                <a:cubicBezTo>
                  <a:pt x="1417" y="931"/>
                  <a:pt x="1415" y="931"/>
                  <a:pt x="1415" y="932"/>
                </a:cubicBezTo>
                <a:cubicBezTo>
                  <a:pt x="1414" y="932"/>
                  <a:pt x="1420" y="935"/>
                  <a:pt x="1425" y="937"/>
                </a:cubicBezTo>
                <a:cubicBezTo>
                  <a:pt x="1426" y="937"/>
                  <a:pt x="1429" y="939"/>
                  <a:pt x="1431" y="940"/>
                </a:cubicBezTo>
                <a:cubicBezTo>
                  <a:pt x="1434" y="942"/>
                  <a:pt x="1435" y="943"/>
                  <a:pt x="1435" y="940"/>
                </a:cubicBezTo>
                <a:close/>
                <a:moveTo>
                  <a:pt x="2020" y="927"/>
                </a:moveTo>
                <a:cubicBezTo>
                  <a:pt x="2032" y="920"/>
                  <a:pt x="2037" y="919"/>
                  <a:pt x="2038" y="919"/>
                </a:cubicBezTo>
                <a:cubicBezTo>
                  <a:pt x="2038" y="919"/>
                  <a:pt x="2038" y="920"/>
                  <a:pt x="2037" y="921"/>
                </a:cubicBezTo>
                <a:cubicBezTo>
                  <a:pt x="2036" y="921"/>
                  <a:pt x="2036" y="921"/>
                  <a:pt x="2038" y="921"/>
                </a:cubicBezTo>
                <a:cubicBezTo>
                  <a:pt x="2041" y="921"/>
                  <a:pt x="2041" y="920"/>
                  <a:pt x="2037" y="913"/>
                </a:cubicBezTo>
                <a:cubicBezTo>
                  <a:pt x="2033" y="905"/>
                  <a:pt x="2029" y="897"/>
                  <a:pt x="2028" y="890"/>
                </a:cubicBezTo>
                <a:cubicBezTo>
                  <a:pt x="2022" y="871"/>
                  <a:pt x="2023" y="873"/>
                  <a:pt x="2019" y="869"/>
                </a:cubicBezTo>
                <a:cubicBezTo>
                  <a:pt x="2018" y="868"/>
                  <a:pt x="2016" y="866"/>
                  <a:pt x="2016" y="867"/>
                </a:cubicBezTo>
                <a:cubicBezTo>
                  <a:pt x="2016" y="867"/>
                  <a:pt x="2016" y="866"/>
                  <a:pt x="2014" y="866"/>
                </a:cubicBezTo>
                <a:cubicBezTo>
                  <a:pt x="2012" y="865"/>
                  <a:pt x="2009" y="865"/>
                  <a:pt x="2007" y="865"/>
                </a:cubicBezTo>
                <a:cubicBezTo>
                  <a:pt x="2007" y="867"/>
                  <a:pt x="2006" y="866"/>
                  <a:pt x="2005" y="862"/>
                </a:cubicBezTo>
                <a:cubicBezTo>
                  <a:pt x="2005" y="859"/>
                  <a:pt x="2005" y="859"/>
                  <a:pt x="2005" y="859"/>
                </a:cubicBezTo>
                <a:cubicBezTo>
                  <a:pt x="2008" y="859"/>
                  <a:pt x="2008" y="859"/>
                  <a:pt x="2008" y="859"/>
                </a:cubicBezTo>
                <a:cubicBezTo>
                  <a:pt x="2012" y="860"/>
                  <a:pt x="2013" y="857"/>
                  <a:pt x="2010" y="857"/>
                </a:cubicBezTo>
                <a:cubicBezTo>
                  <a:pt x="2009" y="857"/>
                  <a:pt x="2008" y="855"/>
                  <a:pt x="2007" y="852"/>
                </a:cubicBezTo>
                <a:cubicBezTo>
                  <a:pt x="2007" y="850"/>
                  <a:pt x="2006" y="850"/>
                  <a:pt x="2003" y="850"/>
                </a:cubicBezTo>
                <a:cubicBezTo>
                  <a:pt x="1999" y="851"/>
                  <a:pt x="1998" y="851"/>
                  <a:pt x="1999" y="853"/>
                </a:cubicBezTo>
                <a:cubicBezTo>
                  <a:pt x="2001" y="856"/>
                  <a:pt x="1997" y="853"/>
                  <a:pt x="1995" y="849"/>
                </a:cubicBezTo>
                <a:cubicBezTo>
                  <a:pt x="1991" y="845"/>
                  <a:pt x="1991" y="843"/>
                  <a:pt x="1991" y="836"/>
                </a:cubicBezTo>
                <a:cubicBezTo>
                  <a:pt x="1990" y="834"/>
                  <a:pt x="1990" y="830"/>
                  <a:pt x="1989" y="829"/>
                </a:cubicBezTo>
                <a:cubicBezTo>
                  <a:pt x="1989" y="827"/>
                  <a:pt x="1989" y="827"/>
                  <a:pt x="1989" y="827"/>
                </a:cubicBezTo>
                <a:cubicBezTo>
                  <a:pt x="1991" y="829"/>
                  <a:pt x="1991" y="829"/>
                  <a:pt x="1991" y="829"/>
                </a:cubicBezTo>
                <a:cubicBezTo>
                  <a:pt x="1994" y="831"/>
                  <a:pt x="1998" y="832"/>
                  <a:pt x="2000" y="830"/>
                </a:cubicBezTo>
                <a:cubicBezTo>
                  <a:pt x="2002" y="830"/>
                  <a:pt x="2002" y="830"/>
                  <a:pt x="2003" y="830"/>
                </a:cubicBezTo>
                <a:cubicBezTo>
                  <a:pt x="2006" y="833"/>
                  <a:pt x="2007" y="833"/>
                  <a:pt x="2010" y="832"/>
                </a:cubicBezTo>
                <a:cubicBezTo>
                  <a:pt x="2011" y="831"/>
                  <a:pt x="2013" y="830"/>
                  <a:pt x="2013" y="830"/>
                </a:cubicBezTo>
                <a:cubicBezTo>
                  <a:pt x="2016" y="830"/>
                  <a:pt x="2016" y="830"/>
                  <a:pt x="2015" y="829"/>
                </a:cubicBezTo>
                <a:cubicBezTo>
                  <a:pt x="2013" y="827"/>
                  <a:pt x="2014" y="826"/>
                  <a:pt x="2016" y="826"/>
                </a:cubicBezTo>
                <a:cubicBezTo>
                  <a:pt x="2024" y="828"/>
                  <a:pt x="2020" y="821"/>
                  <a:pt x="2011" y="817"/>
                </a:cubicBezTo>
                <a:cubicBezTo>
                  <a:pt x="2005" y="814"/>
                  <a:pt x="2005" y="813"/>
                  <a:pt x="2000" y="806"/>
                </a:cubicBezTo>
                <a:cubicBezTo>
                  <a:pt x="1995" y="799"/>
                  <a:pt x="1994" y="798"/>
                  <a:pt x="1989" y="801"/>
                </a:cubicBezTo>
                <a:cubicBezTo>
                  <a:pt x="1989" y="801"/>
                  <a:pt x="1987" y="802"/>
                  <a:pt x="1986" y="802"/>
                </a:cubicBezTo>
                <a:cubicBezTo>
                  <a:pt x="1983" y="802"/>
                  <a:pt x="1981" y="810"/>
                  <a:pt x="1983" y="812"/>
                </a:cubicBezTo>
                <a:cubicBezTo>
                  <a:pt x="1983" y="812"/>
                  <a:pt x="1984" y="814"/>
                  <a:pt x="1984" y="817"/>
                </a:cubicBezTo>
                <a:cubicBezTo>
                  <a:pt x="1985" y="819"/>
                  <a:pt x="1986" y="821"/>
                  <a:pt x="1986" y="822"/>
                </a:cubicBezTo>
                <a:cubicBezTo>
                  <a:pt x="1986" y="823"/>
                  <a:pt x="1984" y="821"/>
                  <a:pt x="1982" y="818"/>
                </a:cubicBezTo>
                <a:cubicBezTo>
                  <a:pt x="1975" y="811"/>
                  <a:pt x="1973" y="806"/>
                  <a:pt x="1973" y="799"/>
                </a:cubicBezTo>
                <a:cubicBezTo>
                  <a:pt x="1973" y="794"/>
                  <a:pt x="1970" y="788"/>
                  <a:pt x="1968" y="788"/>
                </a:cubicBezTo>
                <a:cubicBezTo>
                  <a:pt x="1962" y="788"/>
                  <a:pt x="1962" y="788"/>
                  <a:pt x="1962" y="788"/>
                </a:cubicBezTo>
                <a:cubicBezTo>
                  <a:pt x="1957" y="788"/>
                  <a:pt x="1957" y="787"/>
                  <a:pt x="1954" y="785"/>
                </a:cubicBezTo>
                <a:cubicBezTo>
                  <a:pt x="1951" y="782"/>
                  <a:pt x="1950" y="782"/>
                  <a:pt x="1948" y="782"/>
                </a:cubicBezTo>
                <a:cubicBezTo>
                  <a:pt x="1945" y="782"/>
                  <a:pt x="1945" y="782"/>
                  <a:pt x="1943" y="779"/>
                </a:cubicBezTo>
                <a:cubicBezTo>
                  <a:pt x="1943" y="777"/>
                  <a:pt x="1941" y="774"/>
                  <a:pt x="1938" y="771"/>
                </a:cubicBezTo>
                <a:cubicBezTo>
                  <a:pt x="1930" y="764"/>
                  <a:pt x="1930" y="764"/>
                  <a:pt x="1930" y="764"/>
                </a:cubicBezTo>
                <a:cubicBezTo>
                  <a:pt x="1928" y="761"/>
                  <a:pt x="1927" y="761"/>
                  <a:pt x="1924" y="760"/>
                </a:cubicBezTo>
                <a:cubicBezTo>
                  <a:pt x="1919" y="760"/>
                  <a:pt x="1917" y="758"/>
                  <a:pt x="1917" y="755"/>
                </a:cubicBezTo>
                <a:cubicBezTo>
                  <a:pt x="1917" y="752"/>
                  <a:pt x="1923" y="751"/>
                  <a:pt x="1929" y="753"/>
                </a:cubicBezTo>
                <a:cubicBezTo>
                  <a:pt x="1931" y="753"/>
                  <a:pt x="1932" y="753"/>
                  <a:pt x="1935" y="753"/>
                </a:cubicBezTo>
                <a:cubicBezTo>
                  <a:pt x="1936" y="752"/>
                  <a:pt x="1937" y="751"/>
                  <a:pt x="1935" y="751"/>
                </a:cubicBezTo>
                <a:cubicBezTo>
                  <a:pt x="1930" y="751"/>
                  <a:pt x="1925" y="745"/>
                  <a:pt x="1927" y="742"/>
                </a:cubicBezTo>
                <a:cubicBezTo>
                  <a:pt x="1927" y="740"/>
                  <a:pt x="1928" y="739"/>
                  <a:pt x="1928" y="737"/>
                </a:cubicBezTo>
                <a:cubicBezTo>
                  <a:pt x="1928" y="736"/>
                  <a:pt x="1928" y="735"/>
                  <a:pt x="1929" y="734"/>
                </a:cubicBezTo>
                <a:cubicBezTo>
                  <a:pt x="1930" y="733"/>
                  <a:pt x="1943" y="730"/>
                  <a:pt x="1951" y="731"/>
                </a:cubicBezTo>
                <a:cubicBezTo>
                  <a:pt x="1957" y="731"/>
                  <a:pt x="1959" y="730"/>
                  <a:pt x="1954" y="728"/>
                </a:cubicBezTo>
                <a:cubicBezTo>
                  <a:pt x="1949" y="727"/>
                  <a:pt x="1949" y="727"/>
                  <a:pt x="1949" y="719"/>
                </a:cubicBezTo>
                <a:cubicBezTo>
                  <a:pt x="1949" y="712"/>
                  <a:pt x="1949" y="711"/>
                  <a:pt x="1947" y="708"/>
                </a:cubicBezTo>
                <a:cubicBezTo>
                  <a:pt x="1946" y="706"/>
                  <a:pt x="1945" y="704"/>
                  <a:pt x="1945" y="702"/>
                </a:cubicBezTo>
                <a:cubicBezTo>
                  <a:pt x="1945" y="697"/>
                  <a:pt x="1932" y="692"/>
                  <a:pt x="1930" y="697"/>
                </a:cubicBezTo>
                <a:cubicBezTo>
                  <a:pt x="1930" y="699"/>
                  <a:pt x="1927" y="700"/>
                  <a:pt x="1927" y="699"/>
                </a:cubicBezTo>
                <a:cubicBezTo>
                  <a:pt x="1926" y="699"/>
                  <a:pt x="1924" y="699"/>
                  <a:pt x="1923" y="699"/>
                </a:cubicBezTo>
                <a:cubicBezTo>
                  <a:pt x="1922" y="699"/>
                  <a:pt x="1919" y="699"/>
                  <a:pt x="1919" y="698"/>
                </a:cubicBezTo>
                <a:cubicBezTo>
                  <a:pt x="1919" y="698"/>
                  <a:pt x="1916" y="697"/>
                  <a:pt x="1914" y="697"/>
                </a:cubicBezTo>
                <a:cubicBezTo>
                  <a:pt x="1910" y="696"/>
                  <a:pt x="1910" y="696"/>
                  <a:pt x="1910" y="696"/>
                </a:cubicBezTo>
                <a:cubicBezTo>
                  <a:pt x="1906" y="700"/>
                  <a:pt x="1906" y="700"/>
                  <a:pt x="1906" y="700"/>
                </a:cubicBezTo>
                <a:cubicBezTo>
                  <a:pt x="1904" y="702"/>
                  <a:pt x="1902" y="704"/>
                  <a:pt x="1902" y="703"/>
                </a:cubicBezTo>
                <a:cubicBezTo>
                  <a:pt x="1901" y="703"/>
                  <a:pt x="1900" y="704"/>
                  <a:pt x="1898" y="707"/>
                </a:cubicBezTo>
                <a:cubicBezTo>
                  <a:pt x="1896" y="710"/>
                  <a:pt x="1895" y="710"/>
                  <a:pt x="1892" y="712"/>
                </a:cubicBezTo>
                <a:cubicBezTo>
                  <a:pt x="1888" y="713"/>
                  <a:pt x="1887" y="714"/>
                  <a:pt x="1887" y="715"/>
                </a:cubicBezTo>
                <a:cubicBezTo>
                  <a:pt x="1887" y="715"/>
                  <a:pt x="1887" y="716"/>
                  <a:pt x="1887" y="716"/>
                </a:cubicBezTo>
                <a:cubicBezTo>
                  <a:pt x="1886" y="716"/>
                  <a:pt x="1886" y="717"/>
                  <a:pt x="1887" y="718"/>
                </a:cubicBezTo>
                <a:cubicBezTo>
                  <a:pt x="1887" y="718"/>
                  <a:pt x="1887" y="719"/>
                  <a:pt x="1886" y="719"/>
                </a:cubicBezTo>
                <a:cubicBezTo>
                  <a:pt x="1885" y="719"/>
                  <a:pt x="1885" y="720"/>
                  <a:pt x="1885" y="720"/>
                </a:cubicBezTo>
                <a:cubicBezTo>
                  <a:pt x="1885" y="721"/>
                  <a:pt x="1882" y="724"/>
                  <a:pt x="1881" y="724"/>
                </a:cubicBezTo>
                <a:cubicBezTo>
                  <a:pt x="1880" y="724"/>
                  <a:pt x="1880" y="726"/>
                  <a:pt x="1881" y="727"/>
                </a:cubicBezTo>
                <a:cubicBezTo>
                  <a:pt x="1883" y="728"/>
                  <a:pt x="1882" y="729"/>
                  <a:pt x="1879" y="728"/>
                </a:cubicBezTo>
                <a:cubicBezTo>
                  <a:pt x="1878" y="728"/>
                  <a:pt x="1877" y="728"/>
                  <a:pt x="1876" y="731"/>
                </a:cubicBezTo>
                <a:cubicBezTo>
                  <a:pt x="1875" y="733"/>
                  <a:pt x="1870" y="736"/>
                  <a:pt x="1868" y="736"/>
                </a:cubicBezTo>
                <a:cubicBezTo>
                  <a:pt x="1867" y="736"/>
                  <a:pt x="1866" y="736"/>
                  <a:pt x="1866" y="737"/>
                </a:cubicBezTo>
                <a:cubicBezTo>
                  <a:pt x="1866" y="738"/>
                  <a:pt x="1866" y="738"/>
                  <a:pt x="1865" y="737"/>
                </a:cubicBezTo>
                <a:cubicBezTo>
                  <a:pt x="1863" y="736"/>
                  <a:pt x="1863" y="736"/>
                  <a:pt x="1864" y="737"/>
                </a:cubicBezTo>
                <a:cubicBezTo>
                  <a:pt x="1865" y="739"/>
                  <a:pt x="1863" y="755"/>
                  <a:pt x="1860" y="758"/>
                </a:cubicBezTo>
                <a:cubicBezTo>
                  <a:pt x="1857" y="761"/>
                  <a:pt x="1857" y="765"/>
                  <a:pt x="1861" y="766"/>
                </a:cubicBezTo>
                <a:cubicBezTo>
                  <a:pt x="1867" y="767"/>
                  <a:pt x="1871" y="771"/>
                  <a:pt x="1875" y="778"/>
                </a:cubicBezTo>
                <a:cubicBezTo>
                  <a:pt x="1877" y="782"/>
                  <a:pt x="1878" y="782"/>
                  <a:pt x="1877" y="780"/>
                </a:cubicBezTo>
                <a:cubicBezTo>
                  <a:pt x="1877" y="779"/>
                  <a:pt x="1877" y="777"/>
                  <a:pt x="1878" y="777"/>
                </a:cubicBezTo>
                <a:cubicBezTo>
                  <a:pt x="1879" y="776"/>
                  <a:pt x="1879" y="777"/>
                  <a:pt x="1879" y="779"/>
                </a:cubicBezTo>
                <a:cubicBezTo>
                  <a:pt x="1879" y="782"/>
                  <a:pt x="1879" y="785"/>
                  <a:pt x="1879" y="786"/>
                </a:cubicBezTo>
                <a:cubicBezTo>
                  <a:pt x="1882" y="795"/>
                  <a:pt x="1882" y="795"/>
                  <a:pt x="1884" y="798"/>
                </a:cubicBezTo>
                <a:cubicBezTo>
                  <a:pt x="1886" y="798"/>
                  <a:pt x="1887" y="800"/>
                  <a:pt x="1887" y="801"/>
                </a:cubicBezTo>
                <a:cubicBezTo>
                  <a:pt x="1888" y="801"/>
                  <a:pt x="1891" y="804"/>
                  <a:pt x="1894" y="806"/>
                </a:cubicBezTo>
                <a:cubicBezTo>
                  <a:pt x="1902" y="814"/>
                  <a:pt x="1902" y="814"/>
                  <a:pt x="1902" y="814"/>
                </a:cubicBezTo>
                <a:cubicBezTo>
                  <a:pt x="1903" y="817"/>
                  <a:pt x="1906" y="819"/>
                  <a:pt x="1908" y="820"/>
                </a:cubicBezTo>
                <a:cubicBezTo>
                  <a:pt x="1912" y="821"/>
                  <a:pt x="1921" y="830"/>
                  <a:pt x="1924" y="833"/>
                </a:cubicBezTo>
                <a:cubicBezTo>
                  <a:pt x="1927" y="839"/>
                  <a:pt x="1937" y="846"/>
                  <a:pt x="1940" y="846"/>
                </a:cubicBezTo>
                <a:cubicBezTo>
                  <a:pt x="1944" y="845"/>
                  <a:pt x="1949" y="847"/>
                  <a:pt x="1950" y="849"/>
                </a:cubicBezTo>
                <a:cubicBezTo>
                  <a:pt x="1951" y="851"/>
                  <a:pt x="1951" y="851"/>
                  <a:pt x="1948" y="851"/>
                </a:cubicBezTo>
                <a:cubicBezTo>
                  <a:pt x="1946" y="851"/>
                  <a:pt x="1940" y="853"/>
                  <a:pt x="1938" y="854"/>
                </a:cubicBezTo>
                <a:cubicBezTo>
                  <a:pt x="1937" y="857"/>
                  <a:pt x="1938" y="868"/>
                  <a:pt x="1939" y="872"/>
                </a:cubicBezTo>
                <a:cubicBezTo>
                  <a:pt x="1940" y="874"/>
                  <a:pt x="1940" y="876"/>
                  <a:pt x="1940" y="876"/>
                </a:cubicBezTo>
                <a:cubicBezTo>
                  <a:pt x="1939" y="876"/>
                  <a:pt x="1939" y="879"/>
                  <a:pt x="1939" y="880"/>
                </a:cubicBezTo>
                <a:cubicBezTo>
                  <a:pt x="1939" y="884"/>
                  <a:pt x="1938" y="884"/>
                  <a:pt x="1937" y="882"/>
                </a:cubicBezTo>
                <a:cubicBezTo>
                  <a:pt x="1934" y="878"/>
                  <a:pt x="1934" y="888"/>
                  <a:pt x="1938" y="898"/>
                </a:cubicBezTo>
                <a:cubicBezTo>
                  <a:pt x="1943" y="916"/>
                  <a:pt x="1946" y="918"/>
                  <a:pt x="1961" y="918"/>
                </a:cubicBezTo>
                <a:cubicBezTo>
                  <a:pt x="1967" y="919"/>
                  <a:pt x="1967" y="919"/>
                  <a:pt x="1967" y="919"/>
                </a:cubicBezTo>
                <a:cubicBezTo>
                  <a:pt x="1971" y="922"/>
                  <a:pt x="1971" y="922"/>
                  <a:pt x="1971" y="922"/>
                </a:cubicBezTo>
                <a:cubicBezTo>
                  <a:pt x="1982" y="934"/>
                  <a:pt x="2001" y="935"/>
                  <a:pt x="2020" y="927"/>
                </a:cubicBezTo>
                <a:close/>
                <a:moveTo>
                  <a:pt x="1594" y="730"/>
                </a:moveTo>
                <a:cubicBezTo>
                  <a:pt x="1593" y="729"/>
                  <a:pt x="1593" y="729"/>
                  <a:pt x="1593" y="730"/>
                </a:cubicBezTo>
                <a:cubicBezTo>
                  <a:pt x="1593" y="731"/>
                  <a:pt x="1594" y="731"/>
                  <a:pt x="1595" y="731"/>
                </a:cubicBezTo>
                <a:lnTo>
                  <a:pt x="1594" y="730"/>
                </a:lnTo>
                <a:close/>
                <a:moveTo>
                  <a:pt x="1315" y="583"/>
                </a:moveTo>
                <a:cubicBezTo>
                  <a:pt x="1315" y="582"/>
                  <a:pt x="1313" y="582"/>
                  <a:pt x="1311" y="581"/>
                </a:cubicBezTo>
                <a:cubicBezTo>
                  <a:pt x="1308" y="581"/>
                  <a:pt x="1306" y="581"/>
                  <a:pt x="1306" y="580"/>
                </a:cubicBezTo>
                <a:cubicBezTo>
                  <a:pt x="1306" y="578"/>
                  <a:pt x="1306" y="578"/>
                  <a:pt x="1306" y="578"/>
                </a:cubicBezTo>
                <a:cubicBezTo>
                  <a:pt x="1305" y="578"/>
                  <a:pt x="1305" y="578"/>
                  <a:pt x="1305" y="579"/>
                </a:cubicBezTo>
                <a:cubicBezTo>
                  <a:pt x="1305" y="581"/>
                  <a:pt x="1307" y="583"/>
                  <a:pt x="1311" y="584"/>
                </a:cubicBezTo>
                <a:cubicBezTo>
                  <a:pt x="1315" y="586"/>
                  <a:pt x="1317" y="584"/>
                  <a:pt x="1315" y="583"/>
                </a:cubicBezTo>
                <a:close/>
                <a:moveTo>
                  <a:pt x="1287" y="463"/>
                </a:moveTo>
                <a:cubicBezTo>
                  <a:pt x="1286" y="463"/>
                  <a:pt x="1286" y="463"/>
                  <a:pt x="1286" y="464"/>
                </a:cubicBezTo>
                <a:cubicBezTo>
                  <a:pt x="1286" y="465"/>
                  <a:pt x="1286" y="465"/>
                  <a:pt x="1287" y="464"/>
                </a:cubicBezTo>
                <a:lnTo>
                  <a:pt x="1287" y="463"/>
                </a:lnTo>
                <a:close/>
                <a:moveTo>
                  <a:pt x="1845" y="48"/>
                </a:moveTo>
                <a:cubicBezTo>
                  <a:pt x="1841" y="47"/>
                  <a:pt x="1840" y="47"/>
                  <a:pt x="1843" y="48"/>
                </a:cubicBezTo>
                <a:cubicBezTo>
                  <a:pt x="1844" y="48"/>
                  <a:pt x="1845" y="49"/>
                  <a:pt x="1847" y="49"/>
                </a:cubicBezTo>
                <a:cubicBezTo>
                  <a:pt x="1847" y="49"/>
                  <a:pt x="1847" y="48"/>
                  <a:pt x="1845" y="48"/>
                </a:cubicBezTo>
                <a:close/>
                <a:moveTo>
                  <a:pt x="1840" y="46"/>
                </a:moveTo>
                <a:cubicBezTo>
                  <a:pt x="1837" y="46"/>
                  <a:pt x="1837" y="46"/>
                  <a:pt x="1837" y="46"/>
                </a:cubicBezTo>
                <a:cubicBezTo>
                  <a:pt x="1836" y="46"/>
                  <a:pt x="1834" y="47"/>
                  <a:pt x="1835" y="47"/>
                </a:cubicBezTo>
                <a:cubicBezTo>
                  <a:pt x="1836" y="48"/>
                  <a:pt x="1839" y="47"/>
                  <a:pt x="1840" y="46"/>
                </a:cubicBezTo>
                <a:close/>
                <a:moveTo>
                  <a:pt x="2008" y="876"/>
                </a:moveTo>
                <a:cubicBezTo>
                  <a:pt x="2007" y="874"/>
                  <a:pt x="2007" y="872"/>
                  <a:pt x="2007" y="871"/>
                </a:cubicBezTo>
                <a:cubicBezTo>
                  <a:pt x="2007" y="870"/>
                  <a:pt x="2007" y="870"/>
                  <a:pt x="2007" y="872"/>
                </a:cubicBezTo>
                <a:cubicBezTo>
                  <a:pt x="2007" y="873"/>
                  <a:pt x="2008" y="875"/>
                  <a:pt x="2009" y="876"/>
                </a:cubicBezTo>
                <a:cubicBezTo>
                  <a:pt x="2010" y="878"/>
                  <a:pt x="2010" y="879"/>
                  <a:pt x="2010" y="879"/>
                </a:cubicBezTo>
                <a:cubicBezTo>
                  <a:pt x="2010" y="879"/>
                  <a:pt x="2009" y="877"/>
                  <a:pt x="2008" y="876"/>
                </a:cubicBezTo>
                <a:close/>
                <a:moveTo>
                  <a:pt x="1911" y="747"/>
                </a:moveTo>
                <a:cubicBezTo>
                  <a:pt x="1909" y="746"/>
                  <a:pt x="1908" y="744"/>
                  <a:pt x="1910" y="743"/>
                </a:cubicBezTo>
                <a:cubicBezTo>
                  <a:pt x="1911" y="743"/>
                  <a:pt x="1911" y="743"/>
                  <a:pt x="1911" y="745"/>
                </a:cubicBezTo>
                <a:cubicBezTo>
                  <a:pt x="1910" y="745"/>
                  <a:pt x="1910" y="746"/>
                  <a:pt x="1911" y="747"/>
                </a:cubicBezTo>
                <a:cubicBezTo>
                  <a:pt x="1913" y="748"/>
                  <a:pt x="1913" y="748"/>
                  <a:pt x="1913" y="748"/>
                </a:cubicBezTo>
                <a:cubicBezTo>
                  <a:pt x="1913" y="750"/>
                  <a:pt x="1911" y="749"/>
                  <a:pt x="1911" y="747"/>
                </a:cubicBezTo>
                <a:close/>
                <a:moveTo>
                  <a:pt x="1913" y="745"/>
                </a:moveTo>
                <a:cubicBezTo>
                  <a:pt x="1913" y="744"/>
                  <a:pt x="1913" y="743"/>
                  <a:pt x="1914" y="743"/>
                </a:cubicBezTo>
                <a:cubicBezTo>
                  <a:pt x="1914" y="742"/>
                  <a:pt x="1914" y="742"/>
                  <a:pt x="1914" y="744"/>
                </a:cubicBezTo>
                <a:cubicBezTo>
                  <a:pt x="1914" y="745"/>
                  <a:pt x="1914" y="746"/>
                  <a:pt x="1913" y="745"/>
                </a:cubicBezTo>
                <a:close/>
                <a:moveTo>
                  <a:pt x="1871" y="739"/>
                </a:moveTo>
                <a:cubicBezTo>
                  <a:pt x="1871" y="738"/>
                  <a:pt x="1871" y="737"/>
                  <a:pt x="1871" y="736"/>
                </a:cubicBezTo>
                <a:cubicBezTo>
                  <a:pt x="1871" y="736"/>
                  <a:pt x="1871" y="736"/>
                  <a:pt x="1872" y="737"/>
                </a:cubicBezTo>
                <a:cubicBezTo>
                  <a:pt x="1873" y="739"/>
                  <a:pt x="1873" y="740"/>
                  <a:pt x="1871" y="739"/>
                </a:cubicBezTo>
                <a:close/>
                <a:moveTo>
                  <a:pt x="1946" y="729"/>
                </a:moveTo>
                <a:cubicBezTo>
                  <a:pt x="1946" y="728"/>
                  <a:pt x="1946" y="728"/>
                  <a:pt x="1946" y="727"/>
                </a:cubicBezTo>
                <a:cubicBezTo>
                  <a:pt x="1947" y="727"/>
                  <a:pt x="1949" y="728"/>
                  <a:pt x="1949" y="729"/>
                </a:cubicBezTo>
                <a:cubicBezTo>
                  <a:pt x="1949" y="730"/>
                  <a:pt x="1947" y="730"/>
                  <a:pt x="1946" y="729"/>
                </a:cubicBezTo>
                <a:close/>
                <a:moveTo>
                  <a:pt x="1928" y="2417"/>
                </a:moveTo>
                <a:cubicBezTo>
                  <a:pt x="1926" y="2415"/>
                  <a:pt x="1924" y="2414"/>
                  <a:pt x="1921" y="2414"/>
                </a:cubicBezTo>
                <a:cubicBezTo>
                  <a:pt x="1918" y="2414"/>
                  <a:pt x="1916" y="2414"/>
                  <a:pt x="1915" y="2413"/>
                </a:cubicBezTo>
                <a:cubicBezTo>
                  <a:pt x="1914" y="2412"/>
                  <a:pt x="1913" y="2411"/>
                  <a:pt x="1911" y="2411"/>
                </a:cubicBezTo>
                <a:cubicBezTo>
                  <a:pt x="1910" y="2411"/>
                  <a:pt x="1908" y="2408"/>
                  <a:pt x="1908" y="2405"/>
                </a:cubicBezTo>
                <a:cubicBezTo>
                  <a:pt x="1908" y="2404"/>
                  <a:pt x="1908" y="2403"/>
                  <a:pt x="1906" y="2401"/>
                </a:cubicBezTo>
                <a:cubicBezTo>
                  <a:pt x="1904" y="2398"/>
                  <a:pt x="1904" y="2391"/>
                  <a:pt x="1907" y="2385"/>
                </a:cubicBezTo>
                <a:cubicBezTo>
                  <a:pt x="1908" y="2382"/>
                  <a:pt x="1908" y="2376"/>
                  <a:pt x="1905" y="2373"/>
                </a:cubicBezTo>
                <a:cubicBezTo>
                  <a:pt x="1900" y="2368"/>
                  <a:pt x="1901" y="2355"/>
                  <a:pt x="1907" y="2349"/>
                </a:cubicBezTo>
                <a:cubicBezTo>
                  <a:pt x="1909" y="2344"/>
                  <a:pt x="1909" y="2344"/>
                  <a:pt x="1909" y="2344"/>
                </a:cubicBezTo>
                <a:cubicBezTo>
                  <a:pt x="1910" y="2342"/>
                  <a:pt x="1913" y="2339"/>
                  <a:pt x="1914" y="2339"/>
                </a:cubicBezTo>
                <a:cubicBezTo>
                  <a:pt x="1916" y="2339"/>
                  <a:pt x="1919" y="2335"/>
                  <a:pt x="1920" y="2333"/>
                </a:cubicBezTo>
                <a:cubicBezTo>
                  <a:pt x="1920" y="2331"/>
                  <a:pt x="1923" y="2328"/>
                  <a:pt x="1925" y="2326"/>
                </a:cubicBezTo>
                <a:cubicBezTo>
                  <a:pt x="1931" y="2318"/>
                  <a:pt x="1935" y="2312"/>
                  <a:pt x="1936" y="2306"/>
                </a:cubicBezTo>
                <a:cubicBezTo>
                  <a:pt x="1938" y="2300"/>
                  <a:pt x="1938" y="2300"/>
                  <a:pt x="1938" y="2300"/>
                </a:cubicBezTo>
                <a:cubicBezTo>
                  <a:pt x="1936" y="2296"/>
                  <a:pt x="1936" y="2296"/>
                  <a:pt x="1936" y="2296"/>
                </a:cubicBezTo>
                <a:cubicBezTo>
                  <a:pt x="1934" y="2294"/>
                  <a:pt x="1934" y="2293"/>
                  <a:pt x="1935" y="2290"/>
                </a:cubicBezTo>
                <a:cubicBezTo>
                  <a:pt x="1935" y="2287"/>
                  <a:pt x="1935" y="2285"/>
                  <a:pt x="1933" y="2283"/>
                </a:cubicBezTo>
                <a:cubicBezTo>
                  <a:pt x="1932" y="2280"/>
                  <a:pt x="1931" y="2261"/>
                  <a:pt x="1932" y="2259"/>
                </a:cubicBezTo>
                <a:cubicBezTo>
                  <a:pt x="1932" y="2259"/>
                  <a:pt x="1935" y="2255"/>
                  <a:pt x="1939" y="2251"/>
                </a:cubicBezTo>
                <a:cubicBezTo>
                  <a:pt x="1944" y="2243"/>
                  <a:pt x="1945" y="2242"/>
                  <a:pt x="1945" y="2239"/>
                </a:cubicBezTo>
                <a:cubicBezTo>
                  <a:pt x="1946" y="2233"/>
                  <a:pt x="1946" y="2233"/>
                  <a:pt x="1952" y="2232"/>
                </a:cubicBezTo>
                <a:cubicBezTo>
                  <a:pt x="1956" y="2231"/>
                  <a:pt x="1959" y="2230"/>
                  <a:pt x="1960" y="2229"/>
                </a:cubicBezTo>
                <a:cubicBezTo>
                  <a:pt x="1965" y="2225"/>
                  <a:pt x="1965" y="2225"/>
                  <a:pt x="1966" y="2226"/>
                </a:cubicBezTo>
                <a:cubicBezTo>
                  <a:pt x="1967" y="2227"/>
                  <a:pt x="1973" y="2225"/>
                  <a:pt x="1974" y="2223"/>
                </a:cubicBezTo>
                <a:cubicBezTo>
                  <a:pt x="1975" y="2222"/>
                  <a:pt x="1976" y="2221"/>
                  <a:pt x="1978" y="2221"/>
                </a:cubicBezTo>
                <a:cubicBezTo>
                  <a:pt x="1980" y="2220"/>
                  <a:pt x="1982" y="2219"/>
                  <a:pt x="1984" y="2219"/>
                </a:cubicBezTo>
                <a:cubicBezTo>
                  <a:pt x="1987" y="2218"/>
                  <a:pt x="1987" y="2218"/>
                  <a:pt x="1989" y="2220"/>
                </a:cubicBezTo>
                <a:cubicBezTo>
                  <a:pt x="1991" y="2221"/>
                  <a:pt x="1992" y="2221"/>
                  <a:pt x="1991" y="2220"/>
                </a:cubicBezTo>
                <a:cubicBezTo>
                  <a:pt x="1989" y="2218"/>
                  <a:pt x="1991" y="2214"/>
                  <a:pt x="1998" y="2210"/>
                </a:cubicBezTo>
                <a:cubicBezTo>
                  <a:pt x="2005" y="2204"/>
                  <a:pt x="2007" y="2204"/>
                  <a:pt x="2007" y="2206"/>
                </a:cubicBezTo>
                <a:cubicBezTo>
                  <a:pt x="2007" y="2208"/>
                  <a:pt x="2007" y="2208"/>
                  <a:pt x="2007" y="2208"/>
                </a:cubicBezTo>
                <a:cubicBezTo>
                  <a:pt x="2008" y="2209"/>
                  <a:pt x="2010" y="2207"/>
                  <a:pt x="2009" y="2205"/>
                </a:cubicBezTo>
                <a:cubicBezTo>
                  <a:pt x="2009" y="2204"/>
                  <a:pt x="2010" y="2202"/>
                  <a:pt x="2012" y="2200"/>
                </a:cubicBezTo>
                <a:cubicBezTo>
                  <a:pt x="2013" y="2198"/>
                  <a:pt x="2015" y="2196"/>
                  <a:pt x="2016" y="2194"/>
                </a:cubicBezTo>
                <a:cubicBezTo>
                  <a:pt x="2018" y="2190"/>
                  <a:pt x="2020" y="2192"/>
                  <a:pt x="2018" y="2197"/>
                </a:cubicBezTo>
                <a:cubicBezTo>
                  <a:pt x="2017" y="2199"/>
                  <a:pt x="2019" y="2198"/>
                  <a:pt x="2021" y="2196"/>
                </a:cubicBezTo>
                <a:cubicBezTo>
                  <a:pt x="2024" y="2192"/>
                  <a:pt x="2026" y="2189"/>
                  <a:pt x="2027" y="2189"/>
                </a:cubicBezTo>
                <a:cubicBezTo>
                  <a:pt x="2029" y="2189"/>
                  <a:pt x="2029" y="2189"/>
                  <a:pt x="2027" y="2187"/>
                </a:cubicBezTo>
                <a:cubicBezTo>
                  <a:pt x="2026" y="2185"/>
                  <a:pt x="2026" y="2185"/>
                  <a:pt x="2027" y="2184"/>
                </a:cubicBezTo>
                <a:cubicBezTo>
                  <a:pt x="2032" y="2175"/>
                  <a:pt x="2032" y="2175"/>
                  <a:pt x="2032" y="2174"/>
                </a:cubicBezTo>
                <a:cubicBezTo>
                  <a:pt x="2029" y="2171"/>
                  <a:pt x="2033" y="2165"/>
                  <a:pt x="2037" y="2167"/>
                </a:cubicBezTo>
                <a:cubicBezTo>
                  <a:pt x="2039" y="2168"/>
                  <a:pt x="2039" y="2168"/>
                  <a:pt x="2039" y="2168"/>
                </a:cubicBezTo>
                <a:cubicBezTo>
                  <a:pt x="2042" y="2165"/>
                  <a:pt x="2042" y="2165"/>
                  <a:pt x="2042" y="2165"/>
                </a:cubicBezTo>
                <a:cubicBezTo>
                  <a:pt x="2044" y="2163"/>
                  <a:pt x="2045" y="2162"/>
                  <a:pt x="2046" y="2162"/>
                </a:cubicBezTo>
                <a:cubicBezTo>
                  <a:pt x="2051" y="2162"/>
                  <a:pt x="2057" y="2148"/>
                  <a:pt x="2055" y="2142"/>
                </a:cubicBezTo>
                <a:cubicBezTo>
                  <a:pt x="2054" y="2139"/>
                  <a:pt x="2054" y="2138"/>
                  <a:pt x="2056" y="2138"/>
                </a:cubicBezTo>
                <a:cubicBezTo>
                  <a:pt x="2056" y="2138"/>
                  <a:pt x="2058" y="2137"/>
                  <a:pt x="2061" y="2134"/>
                </a:cubicBezTo>
                <a:cubicBezTo>
                  <a:pt x="2064" y="2130"/>
                  <a:pt x="2066" y="2127"/>
                  <a:pt x="2066" y="2130"/>
                </a:cubicBezTo>
                <a:cubicBezTo>
                  <a:pt x="2066" y="2130"/>
                  <a:pt x="2067" y="2131"/>
                  <a:pt x="2069" y="2133"/>
                </a:cubicBezTo>
                <a:cubicBezTo>
                  <a:pt x="2069" y="2134"/>
                  <a:pt x="2072" y="2137"/>
                  <a:pt x="2072" y="2138"/>
                </a:cubicBezTo>
                <a:cubicBezTo>
                  <a:pt x="2073" y="2140"/>
                  <a:pt x="2075" y="2143"/>
                  <a:pt x="2076" y="2145"/>
                </a:cubicBezTo>
                <a:cubicBezTo>
                  <a:pt x="2077" y="2147"/>
                  <a:pt x="2079" y="2149"/>
                  <a:pt x="2079" y="2152"/>
                </a:cubicBezTo>
                <a:cubicBezTo>
                  <a:pt x="2079" y="2154"/>
                  <a:pt x="2080" y="2158"/>
                  <a:pt x="2080" y="2161"/>
                </a:cubicBezTo>
                <a:cubicBezTo>
                  <a:pt x="2081" y="2164"/>
                  <a:pt x="2081" y="2169"/>
                  <a:pt x="2081" y="2175"/>
                </a:cubicBezTo>
                <a:cubicBezTo>
                  <a:pt x="2080" y="2184"/>
                  <a:pt x="2080" y="2184"/>
                  <a:pt x="2083" y="2189"/>
                </a:cubicBezTo>
                <a:cubicBezTo>
                  <a:pt x="2085" y="2194"/>
                  <a:pt x="2085" y="2197"/>
                  <a:pt x="2082" y="2201"/>
                </a:cubicBezTo>
                <a:cubicBezTo>
                  <a:pt x="2080" y="2206"/>
                  <a:pt x="2077" y="2210"/>
                  <a:pt x="2076" y="2210"/>
                </a:cubicBezTo>
                <a:cubicBezTo>
                  <a:pt x="2074" y="2210"/>
                  <a:pt x="2073" y="2208"/>
                  <a:pt x="2072" y="2205"/>
                </a:cubicBezTo>
                <a:cubicBezTo>
                  <a:pt x="2070" y="2200"/>
                  <a:pt x="2069" y="2200"/>
                  <a:pt x="2066" y="2202"/>
                </a:cubicBezTo>
                <a:cubicBezTo>
                  <a:pt x="2065" y="2203"/>
                  <a:pt x="2065" y="2213"/>
                  <a:pt x="2066" y="2216"/>
                </a:cubicBezTo>
                <a:cubicBezTo>
                  <a:pt x="2068" y="2218"/>
                  <a:pt x="2067" y="2224"/>
                  <a:pt x="2065" y="2226"/>
                </a:cubicBezTo>
                <a:cubicBezTo>
                  <a:pt x="2064" y="2227"/>
                  <a:pt x="2064" y="2229"/>
                  <a:pt x="2064" y="2229"/>
                </a:cubicBezTo>
                <a:cubicBezTo>
                  <a:pt x="2064" y="2230"/>
                  <a:pt x="2064" y="2231"/>
                  <a:pt x="2062" y="2232"/>
                </a:cubicBezTo>
                <a:cubicBezTo>
                  <a:pt x="2058" y="2234"/>
                  <a:pt x="2056" y="2240"/>
                  <a:pt x="2055" y="2245"/>
                </a:cubicBezTo>
                <a:cubicBezTo>
                  <a:pt x="2055" y="2253"/>
                  <a:pt x="2050" y="2264"/>
                  <a:pt x="2044" y="2275"/>
                </a:cubicBezTo>
                <a:cubicBezTo>
                  <a:pt x="2040" y="2281"/>
                  <a:pt x="2035" y="2291"/>
                  <a:pt x="2021" y="2321"/>
                </a:cubicBezTo>
                <a:cubicBezTo>
                  <a:pt x="2016" y="2331"/>
                  <a:pt x="2010" y="2341"/>
                  <a:pt x="2007" y="2344"/>
                </a:cubicBezTo>
                <a:cubicBezTo>
                  <a:pt x="2005" y="2347"/>
                  <a:pt x="2002" y="2352"/>
                  <a:pt x="2002" y="2355"/>
                </a:cubicBezTo>
                <a:cubicBezTo>
                  <a:pt x="2000" y="2358"/>
                  <a:pt x="1997" y="2364"/>
                  <a:pt x="1995" y="2369"/>
                </a:cubicBezTo>
                <a:cubicBezTo>
                  <a:pt x="1991" y="2378"/>
                  <a:pt x="1991" y="2378"/>
                  <a:pt x="1991" y="2378"/>
                </a:cubicBezTo>
                <a:cubicBezTo>
                  <a:pt x="1991" y="2379"/>
                  <a:pt x="1989" y="2381"/>
                  <a:pt x="1987" y="2384"/>
                </a:cubicBezTo>
                <a:cubicBezTo>
                  <a:pt x="1985" y="2387"/>
                  <a:pt x="1983" y="2389"/>
                  <a:pt x="1983" y="2390"/>
                </a:cubicBezTo>
                <a:cubicBezTo>
                  <a:pt x="1983" y="2390"/>
                  <a:pt x="1979" y="2397"/>
                  <a:pt x="1977" y="2400"/>
                </a:cubicBezTo>
                <a:cubicBezTo>
                  <a:pt x="1974" y="2403"/>
                  <a:pt x="1967" y="2406"/>
                  <a:pt x="1962" y="2407"/>
                </a:cubicBezTo>
                <a:cubicBezTo>
                  <a:pt x="1958" y="2408"/>
                  <a:pt x="1950" y="2411"/>
                  <a:pt x="1942" y="2416"/>
                </a:cubicBezTo>
                <a:cubicBezTo>
                  <a:pt x="1938" y="2418"/>
                  <a:pt x="1932" y="2419"/>
                  <a:pt x="1928" y="2417"/>
                </a:cubicBezTo>
                <a:close/>
                <a:moveTo>
                  <a:pt x="2165" y="2302"/>
                </a:moveTo>
                <a:cubicBezTo>
                  <a:pt x="2161" y="2301"/>
                  <a:pt x="2163" y="2296"/>
                  <a:pt x="2168" y="2293"/>
                </a:cubicBezTo>
                <a:cubicBezTo>
                  <a:pt x="2171" y="2293"/>
                  <a:pt x="2172" y="2293"/>
                  <a:pt x="2174" y="2296"/>
                </a:cubicBezTo>
                <a:cubicBezTo>
                  <a:pt x="2176" y="2300"/>
                  <a:pt x="2171" y="2304"/>
                  <a:pt x="2165" y="2302"/>
                </a:cubicBezTo>
                <a:close/>
                <a:moveTo>
                  <a:pt x="2208" y="2278"/>
                </a:moveTo>
                <a:cubicBezTo>
                  <a:pt x="2207" y="2277"/>
                  <a:pt x="2214" y="2267"/>
                  <a:pt x="2216" y="2267"/>
                </a:cubicBezTo>
                <a:cubicBezTo>
                  <a:pt x="2217" y="2267"/>
                  <a:pt x="2219" y="2269"/>
                  <a:pt x="2218" y="2272"/>
                </a:cubicBezTo>
                <a:cubicBezTo>
                  <a:pt x="2217" y="2275"/>
                  <a:pt x="2209" y="2280"/>
                  <a:pt x="2208" y="2278"/>
                </a:cubicBezTo>
                <a:close/>
                <a:moveTo>
                  <a:pt x="0" y="1440"/>
                </a:moveTo>
                <a:cubicBezTo>
                  <a:pt x="0" y="1341"/>
                  <a:pt x="12" y="1242"/>
                  <a:pt x="23" y="1183"/>
                </a:cubicBezTo>
                <a:cubicBezTo>
                  <a:pt x="23" y="1185"/>
                  <a:pt x="23" y="1188"/>
                  <a:pt x="22" y="1192"/>
                </a:cubicBezTo>
                <a:cubicBezTo>
                  <a:pt x="21" y="1202"/>
                  <a:pt x="21" y="1205"/>
                  <a:pt x="22" y="1204"/>
                </a:cubicBezTo>
                <a:cubicBezTo>
                  <a:pt x="22" y="1203"/>
                  <a:pt x="23" y="1203"/>
                  <a:pt x="23" y="1203"/>
                </a:cubicBezTo>
                <a:cubicBezTo>
                  <a:pt x="24" y="1204"/>
                  <a:pt x="24" y="1203"/>
                  <a:pt x="24" y="1201"/>
                </a:cubicBezTo>
                <a:cubicBezTo>
                  <a:pt x="24" y="1198"/>
                  <a:pt x="24" y="1198"/>
                  <a:pt x="24" y="1198"/>
                </a:cubicBezTo>
                <a:cubicBezTo>
                  <a:pt x="25" y="1201"/>
                  <a:pt x="25" y="1201"/>
                  <a:pt x="25" y="1201"/>
                </a:cubicBezTo>
                <a:cubicBezTo>
                  <a:pt x="25" y="1203"/>
                  <a:pt x="25" y="1205"/>
                  <a:pt x="26" y="1208"/>
                </a:cubicBezTo>
                <a:cubicBezTo>
                  <a:pt x="26" y="1210"/>
                  <a:pt x="27" y="1212"/>
                  <a:pt x="27" y="1213"/>
                </a:cubicBezTo>
                <a:cubicBezTo>
                  <a:pt x="27" y="1213"/>
                  <a:pt x="27" y="1213"/>
                  <a:pt x="27" y="1213"/>
                </a:cubicBezTo>
                <a:cubicBezTo>
                  <a:pt x="26" y="1214"/>
                  <a:pt x="26" y="1213"/>
                  <a:pt x="25" y="1213"/>
                </a:cubicBezTo>
                <a:cubicBezTo>
                  <a:pt x="25" y="1211"/>
                  <a:pt x="25" y="1213"/>
                  <a:pt x="24" y="1218"/>
                </a:cubicBezTo>
                <a:cubicBezTo>
                  <a:pt x="22" y="1230"/>
                  <a:pt x="22" y="1232"/>
                  <a:pt x="23" y="1231"/>
                </a:cubicBezTo>
                <a:cubicBezTo>
                  <a:pt x="23" y="1231"/>
                  <a:pt x="24" y="1236"/>
                  <a:pt x="23" y="1243"/>
                </a:cubicBezTo>
                <a:cubicBezTo>
                  <a:pt x="23" y="1259"/>
                  <a:pt x="23" y="1259"/>
                  <a:pt x="22" y="1259"/>
                </a:cubicBezTo>
                <a:cubicBezTo>
                  <a:pt x="22" y="1259"/>
                  <a:pt x="22" y="1261"/>
                  <a:pt x="22" y="1262"/>
                </a:cubicBezTo>
                <a:cubicBezTo>
                  <a:pt x="22" y="1264"/>
                  <a:pt x="22" y="1265"/>
                  <a:pt x="21" y="1265"/>
                </a:cubicBezTo>
                <a:cubicBezTo>
                  <a:pt x="20" y="1265"/>
                  <a:pt x="20" y="1266"/>
                  <a:pt x="20" y="1267"/>
                </a:cubicBezTo>
                <a:cubicBezTo>
                  <a:pt x="20" y="1267"/>
                  <a:pt x="20" y="1268"/>
                  <a:pt x="19" y="1268"/>
                </a:cubicBezTo>
                <a:cubicBezTo>
                  <a:pt x="19" y="1269"/>
                  <a:pt x="19" y="1272"/>
                  <a:pt x="19" y="1273"/>
                </a:cubicBezTo>
                <a:cubicBezTo>
                  <a:pt x="22" y="1275"/>
                  <a:pt x="24" y="1318"/>
                  <a:pt x="22" y="1329"/>
                </a:cubicBezTo>
                <a:cubicBezTo>
                  <a:pt x="20" y="1335"/>
                  <a:pt x="20" y="1335"/>
                  <a:pt x="20" y="1335"/>
                </a:cubicBezTo>
                <a:cubicBezTo>
                  <a:pt x="21" y="1335"/>
                  <a:pt x="21" y="1335"/>
                  <a:pt x="21" y="1334"/>
                </a:cubicBezTo>
                <a:cubicBezTo>
                  <a:pt x="21" y="1334"/>
                  <a:pt x="21" y="1334"/>
                  <a:pt x="22" y="1335"/>
                </a:cubicBezTo>
                <a:cubicBezTo>
                  <a:pt x="22" y="1336"/>
                  <a:pt x="22" y="1343"/>
                  <a:pt x="22" y="1351"/>
                </a:cubicBezTo>
                <a:cubicBezTo>
                  <a:pt x="23" y="1359"/>
                  <a:pt x="24" y="1366"/>
                  <a:pt x="24" y="1366"/>
                </a:cubicBezTo>
                <a:cubicBezTo>
                  <a:pt x="24" y="1366"/>
                  <a:pt x="25" y="1369"/>
                  <a:pt x="26" y="1372"/>
                </a:cubicBezTo>
                <a:cubicBezTo>
                  <a:pt x="27" y="1376"/>
                  <a:pt x="28" y="1377"/>
                  <a:pt x="28" y="1376"/>
                </a:cubicBezTo>
                <a:cubicBezTo>
                  <a:pt x="30" y="1374"/>
                  <a:pt x="37" y="1388"/>
                  <a:pt x="37" y="1393"/>
                </a:cubicBezTo>
                <a:cubicBezTo>
                  <a:pt x="37" y="1393"/>
                  <a:pt x="37" y="1395"/>
                  <a:pt x="38" y="1396"/>
                </a:cubicBezTo>
                <a:cubicBezTo>
                  <a:pt x="39" y="1399"/>
                  <a:pt x="43" y="1412"/>
                  <a:pt x="44" y="1419"/>
                </a:cubicBezTo>
                <a:cubicBezTo>
                  <a:pt x="44" y="1423"/>
                  <a:pt x="45" y="1428"/>
                  <a:pt x="46" y="1428"/>
                </a:cubicBezTo>
                <a:cubicBezTo>
                  <a:pt x="46" y="1429"/>
                  <a:pt x="46" y="1432"/>
                  <a:pt x="46" y="1434"/>
                </a:cubicBezTo>
                <a:cubicBezTo>
                  <a:pt x="46" y="1436"/>
                  <a:pt x="47" y="1439"/>
                  <a:pt x="47" y="1439"/>
                </a:cubicBezTo>
                <a:cubicBezTo>
                  <a:pt x="48" y="1439"/>
                  <a:pt x="48" y="1441"/>
                  <a:pt x="48" y="1444"/>
                </a:cubicBezTo>
                <a:cubicBezTo>
                  <a:pt x="48" y="1447"/>
                  <a:pt x="48" y="1449"/>
                  <a:pt x="49" y="1449"/>
                </a:cubicBezTo>
                <a:cubicBezTo>
                  <a:pt x="49" y="1449"/>
                  <a:pt x="50" y="1455"/>
                  <a:pt x="50" y="1481"/>
                </a:cubicBezTo>
                <a:cubicBezTo>
                  <a:pt x="51" y="1506"/>
                  <a:pt x="51" y="1513"/>
                  <a:pt x="52" y="1509"/>
                </a:cubicBezTo>
                <a:cubicBezTo>
                  <a:pt x="53" y="1508"/>
                  <a:pt x="53" y="1509"/>
                  <a:pt x="53" y="1511"/>
                </a:cubicBezTo>
                <a:cubicBezTo>
                  <a:pt x="54" y="1514"/>
                  <a:pt x="54" y="1514"/>
                  <a:pt x="53" y="1515"/>
                </a:cubicBezTo>
                <a:cubicBezTo>
                  <a:pt x="52" y="1516"/>
                  <a:pt x="52" y="1516"/>
                  <a:pt x="54" y="1519"/>
                </a:cubicBezTo>
                <a:cubicBezTo>
                  <a:pt x="56" y="1524"/>
                  <a:pt x="57" y="1536"/>
                  <a:pt x="54" y="1540"/>
                </a:cubicBezTo>
                <a:cubicBezTo>
                  <a:pt x="53" y="1541"/>
                  <a:pt x="52" y="1544"/>
                  <a:pt x="51" y="1546"/>
                </a:cubicBezTo>
                <a:cubicBezTo>
                  <a:pt x="50" y="1551"/>
                  <a:pt x="49" y="1554"/>
                  <a:pt x="49" y="1554"/>
                </a:cubicBezTo>
                <a:cubicBezTo>
                  <a:pt x="48" y="1554"/>
                  <a:pt x="46" y="1559"/>
                  <a:pt x="46" y="1562"/>
                </a:cubicBezTo>
                <a:cubicBezTo>
                  <a:pt x="45" y="1564"/>
                  <a:pt x="45" y="1566"/>
                  <a:pt x="44" y="1567"/>
                </a:cubicBezTo>
                <a:cubicBezTo>
                  <a:pt x="44" y="1568"/>
                  <a:pt x="44" y="1568"/>
                  <a:pt x="45" y="1567"/>
                </a:cubicBezTo>
                <a:cubicBezTo>
                  <a:pt x="47" y="1567"/>
                  <a:pt x="47" y="1578"/>
                  <a:pt x="45" y="1583"/>
                </a:cubicBezTo>
                <a:cubicBezTo>
                  <a:pt x="43" y="1585"/>
                  <a:pt x="42" y="1586"/>
                  <a:pt x="42" y="1583"/>
                </a:cubicBezTo>
                <a:cubicBezTo>
                  <a:pt x="43" y="1581"/>
                  <a:pt x="43" y="1577"/>
                  <a:pt x="43" y="1578"/>
                </a:cubicBezTo>
                <a:cubicBezTo>
                  <a:pt x="42" y="1578"/>
                  <a:pt x="42" y="1580"/>
                  <a:pt x="42" y="1581"/>
                </a:cubicBezTo>
                <a:cubicBezTo>
                  <a:pt x="42" y="1583"/>
                  <a:pt x="42" y="1583"/>
                  <a:pt x="41" y="1582"/>
                </a:cubicBezTo>
                <a:cubicBezTo>
                  <a:pt x="41" y="1581"/>
                  <a:pt x="40" y="1581"/>
                  <a:pt x="39" y="1581"/>
                </a:cubicBezTo>
                <a:cubicBezTo>
                  <a:pt x="38" y="1581"/>
                  <a:pt x="38" y="1582"/>
                  <a:pt x="39" y="1583"/>
                </a:cubicBezTo>
                <a:cubicBezTo>
                  <a:pt x="40" y="1584"/>
                  <a:pt x="41" y="1586"/>
                  <a:pt x="41" y="1586"/>
                </a:cubicBezTo>
                <a:cubicBezTo>
                  <a:pt x="41" y="1588"/>
                  <a:pt x="43" y="1587"/>
                  <a:pt x="45" y="1584"/>
                </a:cubicBezTo>
                <a:cubicBezTo>
                  <a:pt x="46" y="1583"/>
                  <a:pt x="48" y="1581"/>
                  <a:pt x="49" y="1581"/>
                </a:cubicBezTo>
                <a:cubicBezTo>
                  <a:pt x="49" y="1581"/>
                  <a:pt x="49" y="1578"/>
                  <a:pt x="49" y="1573"/>
                </a:cubicBezTo>
                <a:cubicBezTo>
                  <a:pt x="50" y="1563"/>
                  <a:pt x="51" y="1562"/>
                  <a:pt x="56" y="1570"/>
                </a:cubicBezTo>
                <a:cubicBezTo>
                  <a:pt x="57" y="1572"/>
                  <a:pt x="58" y="1573"/>
                  <a:pt x="59" y="1573"/>
                </a:cubicBezTo>
                <a:cubicBezTo>
                  <a:pt x="60" y="1573"/>
                  <a:pt x="62" y="1575"/>
                  <a:pt x="65" y="1581"/>
                </a:cubicBezTo>
                <a:cubicBezTo>
                  <a:pt x="67" y="1583"/>
                  <a:pt x="66" y="1599"/>
                  <a:pt x="64" y="1601"/>
                </a:cubicBezTo>
                <a:cubicBezTo>
                  <a:pt x="64" y="1602"/>
                  <a:pt x="64" y="1603"/>
                  <a:pt x="63" y="1605"/>
                </a:cubicBezTo>
                <a:cubicBezTo>
                  <a:pt x="63" y="1608"/>
                  <a:pt x="62" y="1609"/>
                  <a:pt x="62" y="1607"/>
                </a:cubicBezTo>
                <a:cubicBezTo>
                  <a:pt x="61" y="1607"/>
                  <a:pt x="61" y="1607"/>
                  <a:pt x="61" y="1607"/>
                </a:cubicBezTo>
                <a:cubicBezTo>
                  <a:pt x="61" y="1609"/>
                  <a:pt x="59" y="1608"/>
                  <a:pt x="59" y="1607"/>
                </a:cubicBezTo>
                <a:cubicBezTo>
                  <a:pt x="59" y="1606"/>
                  <a:pt x="59" y="1606"/>
                  <a:pt x="59" y="1607"/>
                </a:cubicBezTo>
                <a:cubicBezTo>
                  <a:pt x="57" y="1610"/>
                  <a:pt x="57" y="1610"/>
                  <a:pt x="56" y="1607"/>
                </a:cubicBezTo>
                <a:cubicBezTo>
                  <a:pt x="55" y="1606"/>
                  <a:pt x="54" y="1605"/>
                  <a:pt x="53" y="1605"/>
                </a:cubicBezTo>
                <a:cubicBezTo>
                  <a:pt x="52" y="1605"/>
                  <a:pt x="51" y="1603"/>
                  <a:pt x="51" y="1602"/>
                </a:cubicBezTo>
                <a:cubicBezTo>
                  <a:pt x="51" y="1602"/>
                  <a:pt x="51" y="1602"/>
                  <a:pt x="51" y="1602"/>
                </a:cubicBezTo>
                <a:cubicBezTo>
                  <a:pt x="50" y="1603"/>
                  <a:pt x="52" y="1610"/>
                  <a:pt x="54" y="1609"/>
                </a:cubicBezTo>
                <a:cubicBezTo>
                  <a:pt x="54" y="1608"/>
                  <a:pt x="55" y="1608"/>
                  <a:pt x="57" y="1612"/>
                </a:cubicBezTo>
                <a:cubicBezTo>
                  <a:pt x="58" y="1613"/>
                  <a:pt x="58" y="1613"/>
                  <a:pt x="59" y="1612"/>
                </a:cubicBezTo>
                <a:cubicBezTo>
                  <a:pt x="60" y="1611"/>
                  <a:pt x="60" y="1612"/>
                  <a:pt x="59" y="1620"/>
                </a:cubicBezTo>
                <a:cubicBezTo>
                  <a:pt x="59" y="1629"/>
                  <a:pt x="59" y="1629"/>
                  <a:pt x="60" y="1623"/>
                </a:cubicBezTo>
                <a:cubicBezTo>
                  <a:pt x="61" y="1619"/>
                  <a:pt x="62" y="1616"/>
                  <a:pt x="62" y="1616"/>
                </a:cubicBezTo>
                <a:cubicBezTo>
                  <a:pt x="62" y="1615"/>
                  <a:pt x="63" y="1614"/>
                  <a:pt x="63" y="1613"/>
                </a:cubicBezTo>
                <a:cubicBezTo>
                  <a:pt x="64" y="1610"/>
                  <a:pt x="65" y="1610"/>
                  <a:pt x="65" y="1611"/>
                </a:cubicBezTo>
                <a:cubicBezTo>
                  <a:pt x="65" y="1612"/>
                  <a:pt x="65" y="1613"/>
                  <a:pt x="66" y="1613"/>
                </a:cubicBezTo>
                <a:cubicBezTo>
                  <a:pt x="66" y="1613"/>
                  <a:pt x="67" y="1611"/>
                  <a:pt x="67" y="1608"/>
                </a:cubicBezTo>
                <a:cubicBezTo>
                  <a:pt x="67" y="1603"/>
                  <a:pt x="67" y="1602"/>
                  <a:pt x="68" y="1598"/>
                </a:cubicBezTo>
                <a:cubicBezTo>
                  <a:pt x="68" y="1596"/>
                  <a:pt x="70" y="1597"/>
                  <a:pt x="73" y="1599"/>
                </a:cubicBezTo>
                <a:cubicBezTo>
                  <a:pt x="73" y="1599"/>
                  <a:pt x="74" y="1600"/>
                  <a:pt x="74" y="1599"/>
                </a:cubicBezTo>
                <a:cubicBezTo>
                  <a:pt x="74" y="1599"/>
                  <a:pt x="75" y="1599"/>
                  <a:pt x="75" y="1601"/>
                </a:cubicBezTo>
                <a:cubicBezTo>
                  <a:pt x="76" y="1602"/>
                  <a:pt x="78" y="1605"/>
                  <a:pt x="78" y="1606"/>
                </a:cubicBezTo>
                <a:cubicBezTo>
                  <a:pt x="79" y="1607"/>
                  <a:pt x="80" y="1610"/>
                  <a:pt x="81" y="1610"/>
                </a:cubicBezTo>
                <a:cubicBezTo>
                  <a:pt x="81" y="1612"/>
                  <a:pt x="81" y="1614"/>
                  <a:pt x="83" y="1615"/>
                </a:cubicBezTo>
                <a:cubicBezTo>
                  <a:pt x="83" y="1616"/>
                  <a:pt x="84" y="1618"/>
                  <a:pt x="84" y="1618"/>
                </a:cubicBezTo>
                <a:cubicBezTo>
                  <a:pt x="84" y="1619"/>
                  <a:pt x="89" y="1629"/>
                  <a:pt x="90" y="1630"/>
                </a:cubicBezTo>
                <a:cubicBezTo>
                  <a:pt x="91" y="1631"/>
                  <a:pt x="92" y="1633"/>
                  <a:pt x="92" y="1636"/>
                </a:cubicBezTo>
                <a:cubicBezTo>
                  <a:pt x="93" y="1640"/>
                  <a:pt x="93" y="1640"/>
                  <a:pt x="93" y="1639"/>
                </a:cubicBezTo>
                <a:cubicBezTo>
                  <a:pt x="94" y="1636"/>
                  <a:pt x="94" y="1636"/>
                  <a:pt x="97" y="1642"/>
                </a:cubicBezTo>
                <a:cubicBezTo>
                  <a:pt x="97" y="1644"/>
                  <a:pt x="99" y="1647"/>
                  <a:pt x="99" y="1648"/>
                </a:cubicBezTo>
                <a:cubicBezTo>
                  <a:pt x="100" y="1648"/>
                  <a:pt x="100" y="1656"/>
                  <a:pt x="100" y="1658"/>
                </a:cubicBezTo>
                <a:cubicBezTo>
                  <a:pt x="99" y="1660"/>
                  <a:pt x="99" y="1660"/>
                  <a:pt x="100" y="1659"/>
                </a:cubicBezTo>
                <a:cubicBezTo>
                  <a:pt x="101" y="1657"/>
                  <a:pt x="102" y="1658"/>
                  <a:pt x="102" y="1662"/>
                </a:cubicBezTo>
                <a:cubicBezTo>
                  <a:pt x="100" y="1668"/>
                  <a:pt x="100" y="1672"/>
                  <a:pt x="101" y="1672"/>
                </a:cubicBezTo>
                <a:cubicBezTo>
                  <a:pt x="101" y="1672"/>
                  <a:pt x="102" y="1672"/>
                  <a:pt x="102" y="1673"/>
                </a:cubicBezTo>
                <a:cubicBezTo>
                  <a:pt x="102" y="1674"/>
                  <a:pt x="102" y="1673"/>
                  <a:pt x="102" y="1671"/>
                </a:cubicBezTo>
                <a:cubicBezTo>
                  <a:pt x="102" y="1668"/>
                  <a:pt x="102" y="1667"/>
                  <a:pt x="103" y="1667"/>
                </a:cubicBezTo>
                <a:cubicBezTo>
                  <a:pt x="104" y="1668"/>
                  <a:pt x="104" y="1669"/>
                  <a:pt x="104" y="1672"/>
                </a:cubicBezTo>
                <a:cubicBezTo>
                  <a:pt x="104" y="1674"/>
                  <a:pt x="104" y="1674"/>
                  <a:pt x="105" y="1674"/>
                </a:cubicBezTo>
                <a:cubicBezTo>
                  <a:pt x="106" y="1672"/>
                  <a:pt x="108" y="1672"/>
                  <a:pt x="110" y="1672"/>
                </a:cubicBezTo>
                <a:cubicBezTo>
                  <a:pt x="111" y="1673"/>
                  <a:pt x="111" y="1673"/>
                  <a:pt x="111" y="1672"/>
                </a:cubicBezTo>
                <a:cubicBezTo>
                  <a:pt x="111" y="1669"/>
                  <a:pt x="116" y="1675"/>
                  <a:pt x="118" y="1681"/>
                </a:cubicBezTo>
                <a:cubicBezTo>
                  <a:pt x="121" y="1686"/>
                  <a:pt x="124" y="1690"/>
                  <a:pt x="126" y="1690"/>
                </a:cubicBezTo>
                <a:cubicBezTo>
                  <a:pt x="127" y="1690"/>
                  <a:pt x="129" y="1693"/>
                  <a:pt x="129" y="1694"/>
                </a:cubicBezTo>
                <a:cubicBezTo>
                  <a:pt x="130" y="1696"/>
                  <a:pt x="132" y="1698"/>
                  <a:pt x="132" y="1698"/>
                </a:cubicBezTo>
                <a:cubicBezTo>
                  <a:pt x="134" y="1699"/>
                  <a:pt x="138" y="1700"/>
                  <a:pt x="140" y="1701"/>
                </a:cubicBezTo>
                <a:cubicBezTo>
                  <a:pt x="145" y="1703"/>
                  <a:pt x="152" y="1713"/>
                  <a:pt x="161" y="1730"/>
                </a:cubicBezTo>
                <a:cubicBezTo>
                  <a:pt x="162" y="1733"/>
                  <a:pt x="164" y="1735"/>
                  <a:pt x="164" y="1736"/>
                </a:cubicBezTo>
                <a:cubicBezTo>
                  <a:pt x="165" y="1737"/>
                  <a:pt x="167" y="1741"/>
                  <a:pt x="169" y="1745"/>
                </a:cubicBezTo>
                <a:cubicBezTo>
                  <a:pt x="173" y="1755"/>
                  <a:pt x="178" y="1765"/>
                  <a:pt x="180" y="1768"/>
                </a:cubicBezTo>
                <a:cubicBezTo>
                  <a:pt x="182" y="1769"/>
                  <a:pt x="183" y="1771"/>
                  <a:pt x="183" y="1773"/>
                </a:cubicBezTo>
                <a:cubicBezTo>
                  <a:pt x="184" y="1774"/>
                  <a:pt x="185" y="1776"/>
                  <a:pt x="185" y="1776"/>
                </a:cubicBezTo>
                <a:cubicBezTo>
                  <a:pt x="186" y="1777"/>
                  <a:pt x="187" y="1778"/>
                  <a:pt x="188" y="1780"/>
                </a:cubicBezTo>
                <a:cubicBezTo>
                  <a:pt x="191" y="1782"/>
                  <a:pt x="196" y="1787"/>
                  <a:pt x="198" y="1787"/>
                </a:cubicBezTo>
                <a:cubicBezTo>
                  <a:pt x="203" y="1787"/>
                  <a:pt x="208" y="1796"/>
                  <a:pt x="211" y="1811"/>
                </a:cubicBezTo>
                <a:cubicBezTo>
                  <a:pt x="212" y="1815"/>
                  <a:pt x="213" y="1821"/>
                  <a:pt x="214" y="1824"/>
                </a:cubicBezTo>
                <a:cubicBezTo>
                  <a:pt x="217" y="1839"/>
                  <a:pt x="220" y="1849"/>
                  <a:pt x="220" y="1854"/>
                </a:cubicBezTo>
                <a:cubicBezTo>
                  <a:pt x="220" y="1856"/>
                  <a:pt x="220" y="1859"/>
                  <a:pt x="220" y="1861"/>
                </a:cubicBezTo>
                <a:cubicBezTo>
                  <a:pt x="223" y="1867"/>
                  <a:pt x="217" y="1897"/>
                  <a:pt x="215" y="1897"/>
                </a:cubicBezTo>
                <a:cubicBezTo>
                  <a:pt x="215" y="1897"/>
                  <a:pt x="214" y="1899"/>
                  <a:pt x="214" y="1899"/>
                </a:cubicBezTo>
                <a:cubicBezTo>
                  <a:pt x="213" y="1901"/>
                  <a:pt x="212" y="1904"/>
                  <a:pt x="212" y="1905"/>
                </a:cubicBezTo>
                <a:cubicBezTo>
                  <a:pt x="210" y="1910"/>
                  <a:pt x="210" y="1910"/>
                  <a:pt x="210" y="1910"/>
                </a:cubicBezTo>
                <a:cubicBezTo>
                  <a:pt x="210" y="1910"/>
                  <a:pt x="209" y="1911"/>
                  <a:pt x="209" y="1912"/>
                </a:cubicBezTo>
                <a:cubicBezTo>
                  <a:pt x="205" y="1913"/>
                  <a:pt x="204" y="1915"/>
                  <a:pt x="202" y="1924"/>
                </a:cubicBezTo>
                <a:cubicBezTo>
                  <a:pt x="202" y="1926"/>
                  <a:pt x="202" y="1926"/>
                  <a:pt x="201" y="1925"/>
                </a:cubicBezTo>
                <a:cubicBezTo>
                  <a:pt x="201" y="1924"/>
                  <a:pt x="201" y="1926"/>
                  <a:pt x="201" y="1930"/>
                </a:cubicBezTo>
                <a:cubicBezTo>
                  <a:pt x="202" y="1945"/>
                  <a:pt x="198" y="1960"/>
                  <a:pt x="195" y="1952"/>
                </a:cubicBezTo>
                <a:cubicBezTo>
                  <a:pt x="194" y="1948"/>
                  <a:pt x="192" y="1945"/>
                  <a:pt x="192" y="1946"/>
                </a:cubicBezTo>
                <a:cubicBezTo>
                  <a:pt x="192" y="1950"/>
                  <a:pt x="193" y="1954"/>
                  <a:pt x="193" y="1953"/>
                </a:cubicBezTo>
                <a:cubicBezTo>
                  <a:pt x="194" y="1952"/>
                  <a:pt x="194" y="1952"/>
                  <a:pt x="195" y="1953"/>
                </a:cubicBezTo>
                <a:cubicBezTo>
                  <a:pt x="195" y="1954"/>
                  <a:pt x="195" y="1955"/>
                  <a:pt x="194" y="1955"/>
                </a:cubicBezTo>
                <a:cubicBezTo>
                  <a:pt x="192" y="1956"/>
                  <a:pt x="192" y="1960"/>
                  <a:pt x="193" y="1961"/>
                </a:cubicBezTo>
                <a:cubicBezTo>
                  <a:pt x="194" y="1963"/>
                  <a:pt x="195" y="1964"/>
                  <a:pt x="193" y="1963"/>
                </a:cubicBezTo>
                <a:cubicBezTo>
                  <a:pt x="192" y="1961"/>
                  <a:pt x="192" y="1962"/>
                  <a:pt x="193" y="1965"/>
                </a:cubicBezTo>
                <a:cubicBezTo>
                  <a:pt x="193" y="1966"/>
                  <a:pt x="194" y="1968"/>
                  <a:pt x="194" y="1969"/>
                </a:cubicBezTo>
                <a:cubicBezTo>
                  <a:pt x="194" y="1970"/>
                  <a:pt x="195" y="1972"/>
                  <a:pt x="196" y="1975"/>
                </a:cubicBezTo>
                <a:cubicBezTo>
                  <a:pt x="196" y="1976"/>
                  <a:pt x="197" y="1980"/>
                  <a:pt x="198" y="1983"/>
                </a:cubicBezTo>
                <a:cubicBezTo>
                  <a:pt x="199" y="1988"/>
                  <a:pt x="201" y="1997"/>
                  <a:pt x="206" y="2009"/>
                </a:cubicBezTo>
                <a:cubicBezTo>
                  <a:pt x="207" y="2013"/>
                  <a:pt x="209" y="2020"/>
                  <a:pt x="209" y="2024"/>
                </a:cubicBezTo>
                <a:cubicBezTo>
                  <a:pt x="211" y="2033"/>
                  <a:pt x="214" y="2046"/>
                  <a:pt x="215" y="2052"/>
                </a:cubicBezTo>
                <a:cubicBezTo>
                  <a:pt x="217" y="2056"/>
                  <a:pt x="217" y="2056"/>
                  <a:pt x="216" y="2058"/>
                </a:cubicBezTo>
                <a:cubicBezTo>
                  <a:pt x="215" y="2062"/>
                  <a:pt x="216" y="2071"/>
                  <a:pt x="220" y="2082"/>
                </a:cubicBezTo>
                <a:cubicBezTo>
                  <a:pt x="223" y="2090"/>
                  <a:pt x="225" y="2093"/>
                  <a:pt x="223" y="2094"/>
                </a:cubicBezTo>
                <a:cubicBezTo>
                  <a:pt x="223" y="2095"/>
                  <a:pt x="223" y="2097"/>
                  <a:pt x="224" y="2100"/>
                </a:cubicBezTo>
                <a:cubicBezTo>
                  <a:pt x="225" y="2111"/>
                  <a:pt x="225" y="2112"/>
                  <a:pt x="225" y="2113"/>
                </a:cubicBezTo>
                <a:cubicBezTo>
                  <a:pt x="224" y="2114"/>
                  <a:pt x="226" y="2125"/>
                  <a:pt x="229" y="2131"/>
                </a:cubicBezTo>
                <a:cubicBezTo>
                  <a:pt x="231" y="2136"/>
                  <a:pt x="231" y="2138"/>
                  <a:pt x="229" y="2138"/>
                </a:cubicBezTo>
                <a:cubicBezTo>
                  <a:pt x="227" y="2138"/>
                  <a:pt x="226" y="2141"/>
                  <a:pt x="228" y="2145"/>
                </a:cubicBezTo>
                <a:cubicBezTo>
                  <a:pt x="230" y="2149"/>
                  <a:pt x="229" y="2149"/>
                  <a:pt x="226" y="2147"/>
                </a:cubicBezTo>
                <a:cubicBezTo>
                  <a:pt x="225" y="2146"/>
                  <a:pt x="224" y="2146"/>
                  <a:pt x="223" y="2146"/>
                </a:cubicBezTo>
                <a:cubicBezTo>
                  <a:pt x="223" y="2146"/>
                  <a:pt x="220" y="2142"/>
                  <a:pt x="218" y="2140"/>
                </a:cubicBezTo>
                <a:cubicBezTo>
                  <a:pt x="217" y="2138"/>
                  <a:pt x="217" y="2138"/>
                  <a:pt x="218" y="2141"/>
                </a:cubicBezTo>
                <a:cubicBezTo>
                  <a:pt x="218" y="2143"/>
                  <a:pt x="217" y="2142"/>
                  <a:pt x="215" y="2141"/>
                </a:cubicBezTo>
                <a:cubicBezTo>
                  <a:pt x="214" y="2140"/>
                  <a:pt x="214" y="2140"/>
                  <a:pt x="214" y="2140"/>
                </a:cubicBezTo>
                <a:cubicBezTo>
                  <a:pt x="215" y="2140"/>
                  <a:pt x="215" y="2140"/>
                  <a:pt x="214" y="2138"/>
                </a:cubicBezTo>
                <a:cubicBezTo>
                  <a:pt x="213" y="2137"/>
                  <a:pt x="209" y="2135"/>
                  <a:pt x="207" y="2135"/>
                </a:cubicBezTo>
                <a:cubicBezTo>
                  <a:pt x="206" y="2135"/>
                  <a:pt x="208" y="2135"/>
                  <a:pt x="208" y="2137"/>
                </a:cubicBezTo>
                <a:cubicBezTo>
                  <a:pt x="209" y="2140"/>
                  <a:pt x="209" y="2140"/>
                  <a:pt x="209" y="2140"/>
                </a:cubicBezTo>
                <a:cubicBezTo>
                  <a:pt x="207" y="2139"/>
                  <a:pt x="207" y="2142"/>
                  <a:pt x="207" y="2143"/>
                </a:cubicBezTo>
                <a:cubicBezTo>
                  <a:pt x="207" y="2144"/>
                  <a:pt x="207" y="2143"/>
                  <a:pt x="206" y="2143"/>
                </a:cubicBezTo>
                <a:cubicBezTo>
                  <a:pt x="204" y="2141"/>
                  <a:pt x="203" y="2141"/>
                  <a:pt x="201" y="2143"/>
                </a:cubicBezTo>
                <a:cubicBezTo>
                  <a:pt x="200" y="2144"/>
                  <a:pt x="200" y="2154"/>
                  <a:pt x="201" y="2155"/>
                </a:cubicBezTo>
                <a:cubicBezTo>
                  <a:pt x="203" y="2157"/>
                  <a:pt x="203" y="2159"/>
                  <a:pt x="201" y="2157"/>
                </a:cubicBezTo>
                <a:cubicBezTo>
                  <a:pt x="200" y="2156"/>
                  <a:pt x="201" y="2159"/>
                  <a:pt x="202" y="2161"/>
                </a:cubicBezTo>
                <a:cubicBezTo>
                  <a:pt x="202" y="2162"/>
                  <a:pt x="204" y="2165"/>
                  <a:pt x="205" y="2168"/>
                </a:cubicBezTo>
                <a:cubicBezTo>
                  <a:pt x="207" y="2171"/>
                  <a:pt x="208" y="2174"/>
                  <a:pt x="208" y="2175"/>
                </a:cubicBezTo>
                <a:cubicBezTo>
                  <a:pt x="209" y="2175"/>
                  <a:pt x="211" y="2180"/>
                  <a:pt x="214" y="2185"/>
                </a:cubicBezTo>
                <a:cubicBezTo>
                  <a:pt x="217" y="2191"/>
                  <a:pt x="220" y="2197"/>
                  <a:pt x="221" y="2198"/>
                </a:cubicBezTo>
                <a:cubicBezTo>
                  <a:pt x="224" y="2202"/>
                  <a:pt x="223" y="2202"/>
                  <a:pt x="228" y="2212"/>
                </a:cubicBezTo>
                <a:cubicBezTo>
                  <a:pt x="231" y="2217"/>
                  <a:pt x="234" y="2221"/>
                  <a:pt x="234" y="2222"/>
                </a:cubicBezTo>
                <a:cubicBezTo>
                  <a:pt x="234" y="2224"/>
                  <a:pt x="240" y="2238"/>
                  <a:pt x="244" y="2245"/>
                </a:cubicBezTo>
                <a:cubicBezTo>
                  <a:pt x="246" y="2248"/>
                  <a:pt x="247" y="2249"/>
                  <a:pt x="247" y="2251"/>
                </a:cubicBezTo>
                <a:cubicBezTo>
                  <a:pt x="79" y="1996"/>
                  <a:pt x="0" y="1723"/>
                  <a:pt x="0" y="1440"/>
                </a:cubicBezTo>
                <a:close/>
                <a:moveTo>
                  <a:pt x="101" y="1676"/>
                </a:moveTo>
                <a:cubicBezTo>
                  <a:pt x="100" y="1672"/>
                  <a:pt x="100" y="1673"/>
                  <a:pt x="100" y="1677"/>
                </a:cubicBezTo>
                <a:cubicBezTo>
                  <a:pt x="100" y="1680"/>
                  <a:pt x="100" y="1680"/>
                  <a:pt x="101" y="1680"/>
                </a:cubicBezTo>
                <a:cubicBezTo>
                  <a:pt x="101" y="1678"/>
                  <a:pt x="102" y="1677"/>
                  <a:pt x="101" y="1676"/>
                </a:cubicBezTo>
                <a:close/>
                <a:moveTo>
                  <a:pt x="50" y="1593"/>
                </a:moveTo>
                <a:cubicBezTo>
                  <a:pt x="49" y="1592"/>
                  <a:pt x="49" y="1593"/>
                  <a:pt x="49" y="1594"/>
                </a:cubicBezTo>
                <a:cubicBezTo>
                  <a:pt x="49" y="1594"/>
                  <a:pt x="49" y="1595"/>
                  <a:pt x="50" y="1594"/>
                </a:cubicBezTo>
                <a:lnTo>
                  <a:pt x="50" y="1593"/>
                </a:lnTo>
                <a:close/>
                <a:moveTo>
                  <a:pt x="50" y="1587"/>
                </a:moveTo>
                <a:cubicBezTo>
                  <a:pt x="51" y="1587"/>
                  <a:pt x="51" y="1586"/>
                  <a:pt x="49" y="1585"/>
                </a:cubicBezTo>
                <a:cubicBezTo>
                  <a:pt x="49" y="1583"/>
                  <a:pt x="49" y="1583"/>
                  <a:pt x="49" y="1586"/>
                </a:cubicBezTo>
                <a:cubicBezTo>
                  <a:pt x="49" y="1588"/>
                  <a:pt x="49" y="1589"/>
                  <a:pt x="49" y="1588"/>
                </a:cubicBezTo>
                <a:cubicBezTo>
                  <a:pt x="49" y="1587"/>
                  <a:pt x="50" y="1586"/>
                  <a:pt x="50" y="1587"/>
                </a:cubicBezTo>
                <a:close/>
                <a:moveTo>
                  <a:pt x="2065" y="2233"/>
                </a:moveTo>
                <a:cubicBezTo>
                  <a:pt x="2066" y="2230"/>
                  <a:pt x="2069" y="2227"/>
                  <a:pt x="2069" y="2227"/>
                </a:cubicBezTo>
                <a:cubicBezTo>
                  <a:pt x="2069" y="2228"/>
                  <a:pt x="2065" y="2234"/>
                  <a:pt x="2064" y="2234"/>
                </a:cubicBezTo>
                <a:cubicBezTo>
                  <a:pt x="2064" y="2234"/>
                  <a:pt x="2064" y="2234"/>
                  <a:pt x="2065" y="2233"/>
                </a:cubicBezTo>
                <a:close/>
                <a:moveTo>
                  <a:pt x="1969" y="2161"/>
                </a:moveTo>
                <a:cubicBezTo>
                  <a:pt x="1968" y="2160"/>
                  <a:pt x="1968" y="2154"/>
                  <a:pt x="1969" y="2154"/>
                </a:cubicBezTo>
                <a:cubicBezTo>
                  <a:pt x="1971" y="2154"/>
                  <a:pt x="1972" y="2157"/>
                  <a:pt x="1971" y="2159"/>
                </a:cubicBezTo>
                <a:cubicBezTo>
                  <a:pt x="1970" y="2161"/>
                  <a:pt x="1969" y="2162"/>
                  <a:pt x="1969" y="2161"/>
                </a:cubicBezTo>
                <a:close/>
                <a:moveTo>
                  <a:pt x="2039" y="2159"/>
                </a:moveTo>
                <a:cubicBezTo>
                  <a:pt x="2039" y="2158"/>
                  <a:pt x="2041" y="2156"/>
                  <a:pt x="2042" y="2157"/>
                </a:cubicBezTo>
                <a:cubicBezTo>
                  <a:pt x="2043" y="2159"/>
                  <a:pt x="2042" y="2160"/>
                  <a:pt x="2040" y="2161"/>
                </a:cubicBezTo>
                <a:cubicBezTo>
                  <a:pt x="2040" y="2161"/>
                  <a:pt x="2039" y="2161"/>
                  <a:pt x="2039" y="2159"/>
                </a:cubicBezTo>
                <a:close/>
                <a:moveTo>
                  <a:pt x="1936" y="2151"/>
                </a:moveTo>
                <a:cubicBezTo>
                  <a:pt x="1936" y="2150"/>
                  <a:pt x="1937" y="2149"/>
                  <a:pt x="1938" y="2149"/>
                </a:cubicBezTo>
                <a:cubicBezTo>
                  <a:pt x="1938" y="2149"/>
                  <a:pt x="1939" y="2150"/>
                  <a:pt x="1940" y="2151"/>
                </a:cubicBezTo>
                <a:cubicBezTo>
                  <a:pt x="1940" y="2151"/>
                  <a:pt x="1940" y="2151"/>
                  <a:pt x="1938" y="2151"/>
                </a:cubicBezTo>
                <a:cubicBezTo>
                  <a:pt x="1937" y="2151"/>
                  <a:pt x="1936" y="2151"/>
                  <a:pt x="1936" y="2151"/>
                </a:cubicBezTo>
                <a:close/>
                <a:moveTo>
                  <a:pt x="1953" y="2147"/>
                </a:moveTo>
                <a:cubicBezTo>
                  <a:pt x="1951" y="2146"/>
                  <a:pt x="1950" y="2146"/>
                  <a:pt x="1951" y="2146"/>
                </a:cubicBezTo>
                <a:cubicBezTo>
                  <a:pt x="1952" y="2146"/>
                  <a:pt x="1953" y="2145"/>
                  <a:pt x="1954" y="2144"/>
                </a:cubicBezTo>
                <a:cubicBezTo>
                  <a:pt x="1956" y="2143"/>
                  <a:pt x="1956" y="2143"/>
                  <a:pt x="1956" y="2143"/>
                </a:cubicBezTo>
                <a:cubicBezTo>
                  <a:pt x="1957" y="2144"/>
                  <a:pt x="1957" y="2144"/>
                  <a:pt x="1957" y="2144"/>
                </a:cubicBezTo>
                <a:cubicBezTo>
                  <a:pt x="1957" y="2146"/>
                  <a:pt x="1957" y="2149"/>
                  <a:pt x="1956" y="2149"/>
                </a:cubicBezTo>
                <a:cubicBezTo>
                  <a:pt x="1956" y="2149"/>
                  <a:pt x="1954" y="2149"/>
                  <a:pt x="1953" y="2147"/>
                </a:cubicBezTo>
                <a:close/>
                <a:moveTo>
                  <a:pt x="209" y="2147"/>
                </a:moveTo>
                <a:cubicBezTo>
                  <a:pt x="208" y="2147"/>
                  <a:pt x="208" y="2146"/>
                  <a:pt x="208" y="2146"/>
                </a:cubicBezTo>
                <a:cubicBezTo>
                  <a:pt x="208" y="2145"/>
                  <a:pt x="208" y="2145"/>
                  <a:pt x="209" y="2146"/>
                </a:cubicBezTo>
                <a:cubicBezTo>
                  <a:pt x="209" y="2147"/>
                  <a:pt x="209" y="2149"/>
                  <a:pt x="209" y="2147"/>
                </a:cubicBezTo>
                <a:close/>
                <a:moveTo>
                  <a:pt x="1930" y="2142"/>
                </a:moveTo>
                <a:cubicBezTo>
                  <a:pt x="1927" y="2141"/>
                  <a:pt x="1927" y="2140"/>
                  <a:pt x="1928" y="2135"/>
                </a:cubicBezTo>
                <a:cubicBezTo>
                  <a:pt x="1929" y="2130"/>
                  <a:pt x="1932" y="2128"/>
                  <a:pt x="1932" y="2134"/>
                </a:cubicBezTo>
                <a:cubicBezTo>
                  <a:pt x="1932" y="2135"/>
                  <a:pt x="1932" y="2138"/>
                  <a:pt x="1932" y="2139"/>
                </a:cubicBezTo>
                <a:cubicBezTo>
                  <a:pt x="1934" y="2142"/>
                  <a:pt x="1933" y="2143"/>
                  <a:pt x="1930" y="2142"/>
                </a:cubicBezTo>
                <a:close/>
                <a:moveTo>
                  <a:pt x="211" y="2139"/>
                </a:moveTo>
                <a:cubicBezTo>
                  <a:pt x="211" y="2138"/>
                  <a:pt x="211" y="2138"/>
                  <a:pt x="211" y="2138"/>
                </a:cubicBezTo>
                <a:cubicBezTo>
                  <a:pt x="212" y="2138"/>
                  <a:pt x="212" y="2138"/>
                  <a:pt x="212" y="2139"/>
                </a:cubicBezTo>
                <a:cubicBezTo>
                  <a:pt x="212" y="2140"/>
                  <a:pt x="212" y="2140"/>
                  <a:pt x="212" y="2140"/>
                </a:cubicBezTo>
                <a:cubicBezTo>
                  <a:pt x="211" y="2140"/>
                  <a:pt x="211" y="2140"/>
                  <a:pt x="211" y="2139"/>
                </a:cubicBezTo>
                <a:close/>
                <a:moveTo>
                  <a:pt x="1846" y="2062"/>
                </a:moveTo>
                <a:cubicBezTo>
                  <a:pt x="1846" y="2062"/>
                  <a:pt x="1847" y="2060"/>
                  <a:pt x="1849" y="2058"/>
                </a:cubicBezTo>
                <a:cubicBezTo>
                  <a:pt x="1852" y="2056"/>
                  <a:pt x="1853" y="2055"/>
                  <a:pt x="1853" y="2055"/>
                </a:cubicBezTo>
                <a:cubicBezTo>
                  <a:pt x="1853" y="2057"/>
                  <a:pt x="1851" y="2060"/>
                  <a:pt x="1850" y="2060"/>
                </a:cubicBezTo>
                <a:cubicBezTo>
                  <a:pt x="1849" y="2062"/>
                  <a:pt x="1849" y="2062"/>
                  <a:pt x="1849" y="2062"/>
                </a:cubicBezTo>
                <a:cubicBezTo>
                  <a:pt x="1849" y="2062"/>
                  <a:pt x="1846" y="2063"/>
                  <a:pt x="1846" y="2062"/>
                </a:cubicBezTo>
                <a:close/>
                <a:moveTo>
                  <a:pt x="1842" y="2026"/>
                </a:moveTo>
                <a:cubicBezTo>
                  <a:pt x="1841" y="2025"/>
                  <a:pt x="1839" y="2024"/>
                  <a:pt x="1839" y="2024"/>
                </a:cubicBezTo>
                <a:cubicBezTo>
                  <a:pt x="1837" y="2023"/>
                  <a:pt x="1836" y="2017"/>
                  <a:pt x="1838" y="2015"/>
                </a:cubicBezTo>
                <a:cubicBezTo>
                  <a:pt x="1839" y="2015"/>
                  <a:pt x="1839" y="2014"/>
                  <a:pt x="1839" y="2012"/>
                </a:cubicBezTo>
                <a:cubicBezTo>
                  <a:pt x="1840" y="2010"/>
                  <a:pt x="1841" y="2012"/>
                  <a:pt x="1841" y="2015"/>
                </a:cubicBezTo>
                <a:cubicBezTo>
                  <a:pt x="1841" y="2016"/>
                  <a:pt x="1842" y="2017"/>
                  <a:pt x="1843" y="2019"/>
                </a:cubicBezTo>
                <a:cubicBezTo>
                  <a:pt x="1847" y="2025"/>
                  <a:pt x="1847" y="2031"/>
                  <a:pt x="1842" y="2026"/>
                </a:cubicBezTo>
                <a:close/>
                <a:moveTo>
                  <a:pt x="1849" y="2003"/>
                </a:moveTo>
                <a:cubicBezTo>
                  <a:pt x="1849" y="2002"/>
                  <a:pt x="1849" y="2001"/>
                  <a:pt x="1849" y="1999"/>
                </a:cubicBezTo>
                <a:cubicBezTo>
                  <a:pt x="1849" y="1993"/>
                  <a:pt x="1849" y="1993"/>
                  <a:pt x="1849" y="1993"/>
                </a:cubicBezTo>
                <a:cubicBezTo>
                  <a:pt x="1849" y="1991"/>
                  <a:pt x="1849" y="1991"/>
                  <a:pt x="1851" y="1991"/>
                </a:cubicBezTo>
                <a:cubicBezTo>
                  <a:pt x="1852" y="1992"/>
                  <a:pt x="1852" y="1991"/>
                  <a:pt x="1853" y="1991"/>
                </a:cubicBezTo>
                <a:cubicBezTo>
                  <a:pt x="1855" y="1991"/>
                  <a:pt x="1855" y="1991"/>
                  <a:pt x="1854" y="1995"/>
                </a:cubicBezTo>
                <a:cubicBezTo>
                  <a:pt x="1853" y="2001"/>
                  <a:pt x="1851" y="2006"/>
                  <a:pt x="1849" y="2003"/>
                </a:cubicBezTo>
                <a:close/>
                <a:moveTo>
                  <a:pt x="1882" y="1923"/>
                </a:moveTo>
                <a:cubicBezTo>
                  <a:pt x="1882" y="1921"/>
                  <a:pt x="1884" y="1920"/>
                  <a:pt x="1886" y="1920"/>
                </a:cubicBezTo>
                <a:cubicBezTo>
                  <a:pt x="1887" y="1920"/>
                  <a:pt x="1887" y="1921"/>
                  <a:pt x="1884" y="1923"/>
                </a:cubicBezTo>
                <a:cubicBezTo>
                  <a:pt x="1883" y="1924"/>
                  <a:pt x="1882" y="1924"/>
                  <a:pt x="1882" y="1923"/>
                </a:cubicBezTo>
                <a:close/>
                <a:moveTo>
                  <a:pt x="1039" y="1834"/>
                </a:moveTo>
                <a:cubicBezTo>
                  <a:pt x="1038" y="1832"/>
                  <a:pt x="1040" y="1831"/>
                  <a:pt x="1041" y="1831"/>
                </a:cubicBezTo>
                <a:cubicBezTo>
                  <a:pt x="1042" y="1831"/>
                  <a:pt x="1042" y="1832"/>
                  <a:pt x="1041" y="1834"/>
                </a:cubicBezTo>
                <a:cubicBezTo>
                  <a:pt x="1040" y="1835"/>
                  <a:pt x="1039" y="1835"/>
                  <a:pt x="1039" y="1834"/>
                </a:cubicBezTo>
                <a:close/>
                <a:moveTo>
                  <a:pt x="1068" y="1795"/>
                </a:moveTo>
                <a:cubicBezTo>
                  <a:pt x="1065" y="1794"/>
                  <a:pt x="1066" y="1791"/>
                  <a:pt x="1068" y="1790"/>
                </a:cubicBezTo>
                <a:cubicBezTo>
                  <a:pt x="1070" y="1789"/>
                  <a:pt x="1070" y="1788"/>
                  <a:pt x="1071" y="1787"/>
                </a:cubicBezTo>
                <a:cubicBezTo>
                  <a:pt x="1072" y="1783"/>
                  <a:pt x="1074" y="1782"/>
                  <a:pt x="1078" y="1784"/>
                </a:cubicBezTo>
                <a:cubicBezTo>
                  <a:pt x="1080" y="1784"/>
                  <a:pt x="1079" y="1787"/>
                  <a:pt x="1077" y="1790"/>
                </a:cubicBezTo>
                <a:cubicBezTo>
                  <a:pt x="1076" y="1791"/>
                  <a:pt x="1075" y="1793"/>
                  <a:pt x="1074" y="1794"/>
                </a:cubicBezTo>
                <a:cubicBezTo>
                  <a:pt x="1073" y="1796"/>
                  <a:pt x="1071" y="1797"/>
                  <a:pt x="1068" y="1795"/>
                </a:cubicBezTo>
                <a:close/>
                <a:moveTo>
                  <a:pt x="1035" y="1763"/>
                </a:moveTo>
                <a:cubicBezTo>
                  <a:pt x="1035" y="1763"/>
                  <a:pt x="1036" y="1763"/>
                  <a:pt x="1036" y="1762"/>
                </a:cubicBezTo>
                <a:cubicBezTo>
                  <a:pt x="1037" y="1761"/>
                  <a:pt x="1040" y="1762"/>
                  <a:pt x="1040" y="1763"/>
                </a:cubicBezTo>
                <a:cubicBezTo>
                  <a:pt x="1039" y="1764"/>
                  <a:pt x="1035" y="1765"/>
                  <a:pt x="1035" y="1763"/>
                </a:cubicBezTo>
                <a:close/>
                <a:moveTo>
                  <a:pt x="2892" y="1675"/>
                </a:moveTo>
                <a:cubicBezTo>
                  <a:pt x="2892" y="1674"/>
                  <a:pt x="2892" y="1673"/>
                  <a:pt x="2892" y="1672"/>
                </a:cubicBezTo>
                <a:cubicBezTo>
                  <a:pt x="2893" y="1668"/>
                  <a:pt x="2892" y="1667"/>
                  <a:pt x="2890" y="1671"/>
                </a:cubicBezTo>
                <a:cubicBezTo>
                  <a:pt x="2889" y="1673"/>
                  <a:pt x="2889" y="1673"/>
                  <a:pt x="2889" y="1671"/>
                </a:cubicBezTo>
                <a:cubicBezTo>
                  <a:pt x="2889" y="1669"/>
                  <a:pt x="2889" y="1669"/>
                  <a:pt x="2889" y="1669"/>
                </a:cubicBezTo>
                <a:cubicBezTo>
                  <a:pt x="2890" y="1669"/>
                  <a:pt x="2891" y="1665"/>
                  <a:pt x="2893" y="1654"/>
                </a:cubicBezTo>
                <a:cubicBezTo>
                  <a:pt x="2894" y="1649"/>
                  <a:pt x="2894" y="1645"/>
                  <a:pt x="2895" y="1645"/>
                </a:cubicBezTo>
                <a:cubicBezTo>
                  <a:pt x="2896" y="1643"/>
                  <a:pt x="2897" y="1641"/>
                  <a:pt x="2897" y="1640"/>
                </a:cubicBezTo>
                <a:cubicBezTo>
                  <a:pt x="2897" y="1638"/>
                  <a:pt x="2898" y="1637"/>
                  <a:pt x="2898" y="1638"/>
                </a:cubicBezTo>
                <a:cubicBezTo>
                  <a:pt x="2898" y="1639"/>
                  <a:pt x="2898" y="1639"/>
                  <a:pt x="2899" y="1638"/>
                </a:cubicBezTo>
                <a:cubicBezTo>
                  <a:pt x="2900" y="1637"/>
                  <a:pt x="2900" y="1637"/>
                  <a:pt x="2900" y="1641"/>
                </a:cubicBezTo>
                <a:cubicBezTo>
                  <a:pt x="2899" y="1647"/>
                  <a:pt x="2896" y="1667"/>
                  <a:pt x="2895" y="1671"/>
                </a:cubicBezTo>
                <a:cubicBezTo>
                  <a:pt x="2894" y="1672"/>
                  <a:pt x="2894" y="1673"/>
                  <a:pt x="2894" y="1673"/>
                </a:cubicBezTo>
                <a:cubicBezTo>
                  <a:pt x="2892" y="1674"/>
                  <a:pt x="2892" y="1674"/>
                  <a:pt x="2892" y="1674"/>
                </a:cubicBezTo>
                <a:cubicBezTo>
                  <a:pt x="2892" y="1676"/>
                  <a:pt x="2892" y="1676"/>
                  <a:pt x="2892" y="1675"/>
                </a:cubicBezTo>
                <a:close/>
                <a:moveTo>
                  <a:pt x="2878" y="1662"/>
                </a:moveTo>
                <a:cubicBezTo>
                  <a:pt x="2878" y="1661"/>
                  <a:pt x="2878" y="1660"/>
                  <a:pt x="2879" y="1661"/>
                </a:cubicBezTo>
                <a:cubicBezTo>
                  <a:pt x="2879" y="1663"/>
                  <a:pt x="2879" y="1663"/>
                  <a:pt x="2879" y="1663"/>
                </a:cubicBezTo>
                <a:cubicBezTo>
                  <a:pt x="2878" y="1664"/>
                  <a:pt x="2878" y="1663"/>
                  <a:pt x="2878" y="1662"/>
                </a:cubicBezTo>
                <a:close/>
                <a:moveTo>
                  <a:pt x="2889" y="1653"/>
                </a:moveTo>
                <a:cubicBezTo>
                  <a:pt x="2888" y="1652"/>
                  <a:pt x="2888" y="1650"/>
                  <a:pt x="2888" y="1648"/>
                </a:cubicBezTo>
                <a:cubicBezTo>
                  <a:pt x="2888" y="1645"/>
                  <a:pt x="2887" y="1642"/>
                  <a:pt x="2886" y="1637"/>
                </a:cubicBezTo>
                <a:cubicBezTo>
                  <a:pt x="2884" y="1634"/>
                  <a:pt x="2883" y="1629"/>
                  <a:pt x="2882" y="1626"/>
                </a:cubicBezTo>
                <a:cubicBezTo>
                  <a:pt x="2882" y="1623"/>
                  <a:pt x="2881" y="1619"/>
                  <a:pt x="2881" y="1617"/>
                </a:cubicBezTo>
                <a:cubicBezTo>
                  <a:pt x="2880" y="1615"/>
                  <a:pt x="2879" y="1612"/>
                  <a:pt x="2879" y="1611"/>
                </a:cubicBezTo>
                <a:cubicBezTo>
                  <a:pt x="2879" y="1610"/>
                  <a:pt x="2878" y="1607"/>
                  <a:pt x="2878" y="1605"/>
                </a:cubicBezTo>
                <a:cubicBezTo>
                  <a:pt x="2878" y="1602"/>
                  <a:pt x="2877" y="1597"/>
                  <a:pt x="2876" y="1594"/>
                </a:cubicBezTo>
                <a:cubicBezTo>
                  <a:pt x="2876" y="1582"/>
                  <a:pt x="2874" y="1567"/>
                  <a:pt x="2873" y="1562"/>
                </a:cubicBezTo>
                <a:cubicBezTo>
                  <a:pt x="2872" y="1559"/>
                  <a:pt x="2871" y="1556"/>
                  <a:pt x="2870" y="1554"/>
                </a:cubicBezTo>
                <a:cubicBezTo>
                  <a:pt x="2870" y="1551"/>
                  <a:pt x="2870" y="1550"/>
                  <a:pt x="2869" y="1549"/>
                </a:cubicBezTo>
                <a:cubicBezTo>
                  <a:pt x="2868" y="1548"/>
                  <a:pt x="2867" y="1546"/>
                  <a:pt x="2866" y="1535"/>
                </a:cubicBezTo>
                <a:cubicBezTo>
                  <a:pt x="2864" y="1516"/>
                  <a:pt x="2862" y="1509"/>
                  <a:pt x="2857" y="1510"/>
                </a:cubicBezTo>
                <a:cubicBezTo>
                  <a:pt x="2856" y="1511"/>
                  <a:pt x="2855" y="1508"/>
                  <a:pt x="2855" y="1503"/>
                </a:cubicBezTo>
                <a:cubicBezTo>
                  <a:pt x="2855" y="1502"/>
                  <a:pt x="2854" y="1499"/>
                  <a:pt x="2854" y="1498"/>
                </a:cubicBezTo>
                <a:cubicBezTo>
                  <a:pt x="2853" y="1497"/>
                  <a:pt x="2852" y="1493"/>
                  <a:pt x="2851" y="1490"/>
                </a:cubicBezTo>
                <a:cubicBezTo>
                  <a:pt x="2849" y="1485"/>
                  <a:pt x="2849" y="1484"/>
                  <a:pt x="2847" y="1484"/>
                </a:cubicBezTo>
                <a:cubicBezTo>
                  <a:pt x="2846" y="1484"/>
                  <a:pt x="2845" y="1483"/>
                  <a:pt x="2844" y="1481"/>
                </a:cubicBezTo>
                <a:cubicBezTo>
                  <a:pt x="2844" y="1479"/>
                  <a:pt x="2841" y="1476"/>
                  <a:pt x="2840" y="1474"/>
                </a:cubicBezTo>
                <a:cubicBezTo>
                  <a:pt x="2834" y="1467"/>
                  <a:pt x="2830" y="1455"/>
                  <a:pt x="2833" y="1448"/>
                </a:cubicBezTo>
                <a:cubicBezTo>
                  <a:pt x="2833" y="1446"/>
                  <a:pt x="2836" y="1445"/>
                  <a:pt x="2838" y="1448"/>
                </a:cubicBezTo>
                <a:cubicBezTo>
                  <a:pt x="2840" y="1450"/>
                  <a:pt x="2843" y="1449"/>
                  <a:pt x="2844" y="1446"/>
                </a:cubicBezTo>
                <a:cubicBezTo>
                  <a:pt x="2845" y="1444"/>
                  <a:pt x="2846" y="1444"/>
                  <a:pt x="2846" y="1444"/>
                </a:cubicBezTo>
                <a:cubicBezTo>
                  <a:pt x="2847" y="1444"/>
                  <a:pt x="2848" y="1443"/>
                  <a:pt x="2849" y="1442"/>
                </a:cubicBezTo>
                <a:cubicBezTo>
                  <a:pt x="2850" y="1440"/>
                  <a:pt x="2854" y="1444"/>
                  <a:pt x="2854" y="1449"/>
                </a:cubicBezTo>
                <a:cubicBezTo>
                  <a:pt x="2854" y="1450"/>
                  <a:pt x="2855" y="1452"/>
                  <a:pt x="2856" y="1454"/>
                </a:cubicBezTo>
                <a:cubicBezTo>
                  <a:pt x="2857" y="1455"/>
                  <a:pt x="2857" y="1457"/>
                  <a:pt x="2857" y="1459"/>
                </a:cubicBezTo>
                <a:cubicBezTo>
                  <a:pt x="2857" y="1461"/>
                  <a:pt x="2857" y="1462"/>
                  <a:pt x="2860" y="1463"/>
                </a:cubicBezTo>
                <a:cubicBezTo>
                  <a:pt x="2860" y="1463"/>
                  <a:pt x="2861" y="1464"/>
                  <a:pt x="2861" y="1465"/>
                </a:cubicBezTo>
                <a:cubicBezTo>
                  <a:pt x="2861" y="1465"/>
                  <a:pt x="2862" y="1467"/>
                  <a:pt x="2865" y="1469"/>
                </a:cubicBezTo>
                <a:cubicBezTo>
                  <a:pt x="2868" y="1473"/>
                  <a:pt x="2868" y="1473"/>
                  <a:pt x="2872" y="1485"/>
                </a:cubicBezTo>
                <a:cubicBezTo>
                  <a:pt x="2873" y="1489"/>
                  <a:pt x="2875" y="1492"/>
                  <a:pt x="2876" y="1493"/>
                </a:cubicBezTo>
                <a:cubicBezTo>
                  <a:pt x="2877" y="1495"/>
                  <a:pt x="2877" y="1495"/>
                  <a:pt x="2877" y="1495"/>
                </a:cubicBezTo>
                <a:cubicBezTo>
                  <a:pt x="2876" y="1492"/>
                  <a:pt x="2876" y="1492"/>
                  <a:pt x="2876" y="1492"/>
                </a:cubicBezTo>
                <a:cubicBezTo>
                  <a:pt x="2876" y="1487"/>
                  <a:pt x="2877" y="1484"/>
                  <a:pt x="2878" y="1488"/>
                </a:cubicBezTo>
                <a:cubicBezTo>
                  <a:pt x="2880" y="1491"/>
                  <a:pt x="2880" y="1491"/>
                  <a:pt x="2880" y="1491"/>
                </a:cubicBezTo>
                <a:cubicBezTo>
                  <a:pt x="2880" y="1488"/>
                  <a:pt x="2880" y="1488"/>
                  <a:pt x="2880" y="1488"/>
                </a:cubicBezTo>
                <a:cubicBezTo>
                  <a:pt x="2881" y="1487"/>
                  <a:pt x="2881" y="1485"/>
                  <a:pt x="2881" y="1485"/>
                </a:cubicBezTo>
                <a:cubicBezTo>
                  <a:pt x="2882" y="1487"/>
                  <a:pt x="2881" y="1495"/>
                  <a:pt x="2881" y="1495"/>
                </a:cubicBezTo>
                <a:cubicBezTo>
                  <a:pt x="2880" y="1496"/>
                  <a:pt x="2880" y="1496"/>
                  <a:pt x="2881" y="1496"/>
                </a:cubicBezTo>
                <a:cubicBezTo>
                  <a:pt x="2882" y="1496"/>
                  <a:pt x="2883" y="1497"/>
                  <a:pt x="2884" y="1499"/>
                </a:cubicBezTo>
                <a:cubicBezTo>
                  <a:pt x="2884" y="1503"/>
                  <a:pt x="2884" y="1503"/>
                  <a:pt x="2884" y="1503"/>
                </a:cubicBezTo>
                <a:cubicBezTo>
                  <a:pt x="2885" y="1500"/>
                  <a:pt x="2885" y="1500"/>
                  <a:pt x="2885" y="1500"/>
                </a:cubicBezTo>
                <a:cubicBezTo>
                  <a:pt x="2886" y="1498"/>
                  <a:pt x="2886" y="1498"/>
                  <a:pt x="2886" y="1498"/>
                </a:cubicBezTo>
                <a:cubicBezTo>
                  <a:pt x="2886" y="1500"/>
                  <a:pt x="2886" y="1500"/>
                  <a:pt x="2886" y="1500"/>
                </a:cubicBezTo>
                <a:cubicBezTo>
                  <a:pt x="2886" y="1502"/>
                  <a:pt x="2889" y="1506"/>
                  <a:pt x="2889" y="1504"/>
                </a:cubicBezTo>
                <a:cubicBezTo>
                  <a:pt x="2888" y="1503"/>
                  <a:pt x="2888" y="1503"/>
                  <a:pt x="2888" y="1503"/>
                </a:cubicBezTo>
                <a:cubicBezTo>
                  <a:pt x="2887" y="1503"/>
                  <a:pt x="2887" y="1500"/>
                  <a:pt x="2888" y="1500"/>
                </a:cubicBezTo>
                <a:cubicBezTo>
                  <a:pt x="2890" y="1500"/>
                  <a:pt x="2889" y="1508"/>
                  <a:pt x="2887" y="1509"/>
                </a:cubicBezTo>
                <a:cubicBezTo>
                  <a:pt x="2886" y="1509"/>
                  <a:pt x="2886" y="1509"/>
                  <a:pt x="2886" y="1508"/>
                </a:cubicBezTo>
                <a:cubicBezTo>
                  <a:pt x="2886" y="1507"/>
                  <a:pt x="2886" y="1507"/>
                  <a:pt x="2885" y="1507"/>
                </a:cubicBezTo>
                <a:cubicBezTo>
                  <a:pt x="2884" y="1508"/>
                  <a:pt x="2886" y="1511"/>
                  <a:pt x="2887" y="1511"/>
                </a:cubicBezTo>
                <a:cubicBezTo>
                  <a:pt x="2888" y="1510"/>
                  <a:pt x="2889" y="1511"/>
                  <a:pt x="2889" y="1512"/>
                </a:cubicBezTo>
                <a:cubicBezTo>
                  <a:pt x="2890" y="1514"/>
                  <a:pt x="2890" y="1514"/>
                  <a:pt x="2890" y="1511"/>
                </a:cubicBezTo>
                <a:cubicBezTo>
                  <a:pt x="2889" y="1509"/>
                  <a:pt x="2889" y="1508"/>
                  <a:pt x="2890" y="1509"/>
                </a:cubicBezTo>
                <a:cubicBezTo>
                  <a:pt x="2890" y="1510"/>
                  <a:pt x="2891" y="1511"/>
                  <a:pt x="2891" y="1511"/>
                </a:cubicBezTo>
                <a:cubicBezTo>
                  <a:pt x="2892" y="1511"/>
                  <a:pt x="2893" y="1519"/>
                  <a:pt x="2892" y="1523"/>
                </a:cubicBezTo>
                <a:cubicBezTo>
                  <a:pt x="2891" y="1528"/>
                  <a:pt x="2891" y="1530"/>
                  <a:pt x="2892" y="1528"/>
                </a:cubicBezTo>
                <a:cubicBezTo>
                  <a:pt x="2892" y="1527"/>
                  <a:pt x="2892" y="1527"/>
                  <a:pt x="2892" y="1527"/>
                </a:cubicBezTo>
                <a:cubicBezTo>
                  <a:pt x="2893" y="1527"/>
                  <a:pt x="2892" y="1529"/>
                  <a:pt x="2892" y="1530"/>
                </a:cubicBezTo>
                <a:cubicBezTo>
                  <a:pt x="2890" y="1534"/>
                  <a:pt x="2892" y="1543"/>
                  <a:pt x="2894" y="1542"/>
                </a:cubicBezTo>
                <a:cubicBezTo>
                  <a:pt x="2895" y="1541"/>
                  <a:pt x="2896" y="1549"/>
                  <a:pt x="2895" y="1567"/>
                </a:cubicBezTo>
                <a:cubicBezTo>
                  <a:pt x="2895" y="1573"/>
                  <a:pt x="2895" y="1573"/>
                  <a:pt x="2896" y="1570"/>
                </a:cubicBezTo>
                <a:cubicBezTo>
                  <a:pt x="2897" y="1566"/>
                  <a:pt x="2897" y="1565"/>
                  <a:pt x="2899" y="1565"/>
                </a:cubicBezTo>
                <a:cubicBezTo>
                  <a:pt x="2900" y="1567"/>
                  <a:pt x="2900" y="1586"/>
                  <a:pt x="2898" y="1596"/>
                </a:cubicBezTo>
                <a:cubicBezTo>
                  <a:pt x="2898" y="1601"/>
                  <a:pt x="2897" y="1609"/>
                  <a:pt x="2897" y="1613"/>
                </a:cubicBezTo>
                <a:cubicBezTo>
                  <a:pt x="2895" y="1632"/>
                  <a:pt x="2894" y="1645"/>
                  <a:pt x="2893" y="1644"/>
                </a:cubicBezTo>
                <a:cubicBezTo>
                  <a:pt x="2892" y="1642"/>
                  <a:pt x="2892" y="1643"/>
                  <a:pt x="2892" y="1647"/>
                </a:cubicBezTo>
                <a:cubicBezTo>
                  <a:pt x="2892" y="1648"/>
                  <a:pt x="2891" y="1648"/>
                  <a:pt x="2890" y="1648"/>
                </a:cubicBezTo>
                <a:cubicBezTo>
                  <a:pt x="2890" y="1648"/>
                  <a:pt x="2889" y="1649"/>
                  <a:pt x="2889" y="1652"/>
                </a:cubicBezTo>
                <a:cubicBezTo>
                  <a:pt x="2889" y="1656"/>
                  <a:pt x="2889" y="1656"/>
                  <a:pt x="2889" y="1653"/>
                </a:cubicBezTo>
                <a:close/>
                <a:moveTo>
                  <a:pt x="95" y="1634"/>
                </a:moveTo>
                <a:cubicBezTo>
                  <a:pt x="95" y="1633"/>
                  <a:pt x="95" y="1632"/>
                  <a:pt x="96" y="1633"/>
                </a:cubicBezTo>
                <a:cubicBezTo>
                  <a:pt x="96" y="1634"/>
                  <a:pt x="96" y="1634"/>
                  <a:pt x="96" y="1634"/>
                </a:cubicBezTo>
                <a:cubicBezTo>
                  <a:pt x="95" y="1635"/>
                  <a:pt x="95" y="1634"/>
                  <a:pt x="95" y="1634"/>
                </a:cubicBezTo>
                <a:close/>
                <a:moveTo>
                  <a:pt x="2872" y="1621"/>
                </a:moveTo>
                <a:cubicBezTo>
                  <a:pt x="2872" y="1618"/>
                  <a:pt x="2872" y="1616"/>
                  <a:pt x="2871" y="1617"/>
                </a:cubicBezTo>
                <a:cubicBezTo>
                  <a:pt x="2870" y="1617"/>
                  <a:pt x="2870" y="1615"/>
                  <a:pt x="2870" y="1613"/>
                </a:cubicBezTo>
                <a:cubicBezTo>
                  <a:pt x="2870" y="1609"/>
                  <a:pt x="2871" y="1610"/>
                  <a:pt x="2873" y="1616"/>
                </a:cubicBezTo>
                <a:cubicBezTo>
                  <a:pt x="2873" y="1618"/>
                  <a:pt x="2873" y="1621"/>
                  <a:pt x="2873" y="1623"/>
                </a:cubicBezTo>
                <a:cubicBezTo>
                  <a:pt x="2872" y="1625"/>
                  <a:pt x="2872" y="1625"/>
                  <a:pt x="2872" y="1621"/>
                </a:cubicBezTo>
                <a:close/>
                <a:moveTo>
                  <a:pt x="595" y="1619"/>
                </a:moveTo>
                <a:cubicBezTo>
                  <a:pt x="595" y="1619"/>
                  <a:pt x="593" y="1618"/>
                  <a:pt x="591" y="1616"/>
                </a:cubicBezTo>
                <a:cubicBezTo>
                  <a:pt x="587" y="1615"/>
                  <a:pt x="587" y="1614"/>
                  <a:pt x="589" y="1614"/>
                </a:cubicBezTo>
                <a:cubicBezTo>
                  <a:pt x="593" y="1613"/>
                  <a:pt x="598" y="1615"/>
                  <a:pt x="596" y="1618"/>
                </a:cubicBezTo>
                <a:cubicBezTo>
                  <a:pt x="596" y="1620"/>
                  <a:pt x="595" y="1621"/>
                  <a:pt x="595" y="1619"/>
                </a:cubicBezTo>
                <a:close/>
                <a:moveTo>
                  <a:pt x="2869" y="1607"/>
                </a:moveTo>
                <a:cubicBezTo>
                  <a:pt x="2868" y="1606"/>
                  <a:pt x="2868" y="1605"/>
                  <a:pt x="2869" y="1603"/>
                </a:cubicBezTo>
                <a:cubicBezTo>
                  <a:pt x="2869" y="1601"/>
                  <a:pt x="2869" y="1601"/>
                  <a:pt x="2869" y="1601"/>
                </a:cubicBezTo>
                <a:cubicBezTo>
                  <a:pt x="2870" y="1604"/>
                  <a:pt x="2870" y="1604"/>
                  <a:pt x="2870" y="1604"/>
                </a:cubicBezTo>
                <a:cubicBezTo>
                  <a:pt x="2870" y="1607"/>
                  <a:pt x="2870" y="1608"/>
                  <a:pt x="2869" y="1607"/>
                </a:cubicBezTo>
                <a:close/>
                <a:moveTo>
                  <a:pt x="2865" y="1598"/>
                </a:moveTo>
                <a:cubicBezTo>
                  <a:pt x="2864" y="1596"/>
                  <a:pt x="2864" y="1583"/>
                  <a:pt x="2865" y="1581"/>
                </a:cubicBezTo>
                <a:cubicBezTo>
                  <a:pt x="2866" y="1580"/>
                  <a:pt x="2866" y="1580"/>
                  <a:pt x="2866" y="1581"/>
                </a:cubicBezTo>
                <a:cubicBezTo>
                  <a:pt x="2866" y="1582"/>
                  <a:pt x="2866" y="1586"/>
                  <a:pt x="2867" y="1589"/>
                </a:cubicBezTo>
                <a:cubicBezTo>
                  <a:pt x="2868" y="1597"/>
                  <a:pt x="2867" y="1601"/>
                  <a:pt x="2865" y="1598"/>
                </a:cubicBezTo>
                <a:close/>
                <a:moveTo>
                  <a:pt x="2862" y="1569"/>
                </a:moveTo>
                <a:cubicBezTo>
                  <a:pt x="2862" y="1565"/>
                  <a:pt x="2862" y="1562"/>
                  <a:pt x="2862" y="1563"/>
                </a:cubicBezTo>
                <a:cubicBezTo>
                  <a:pt x="2863" y="1565"/>
                  <a:pt x="2863" y="1571"/>
                  <a:pt x="2862" y="1574"/>
                </a:cubicBezTo>
                <a:cubicBezTo>
                  <a:pt x="2862" y="1575"/>
                  <a:pt x="2862" y="1573"/>
                  <a:pt x="2862" y="1569"/>
                </a:cubicBezTo>
                <a:close/>
                <a:moveTo>
                  <a:pt x="2900" y="1571"/>
                </a:moveTo>
                <a:cubicBezTo>
                  <a:pt x="2900" y="1571"/>
                  <a:pt x="2900" y="1570"/>
                  <a:pt x="2900" y="1567"/>
                </a:cubicBezTo>
                <a:cubicBezTo>
                  <a:pt x="2900" y="1559"/>
                  <a:pt x="2900" y="1556"/>
                  <a:pt x="2898" y="1558"/>
                </a:cubicBezTo>
                <a:cubicBezTo>
                  <a:pt x="2897" y="1559"/>
                  <a:pt x="2897" y="1559"/>
                  <a:pt x="2897" y="1557"/>
                </a:cubicBezTo>
                <a:cubicBezTo>
                  <a:pt x="2898" y="1555"/>
                  <a:pt x="2898" y="1552"/>
                  <a:pt x="2899" y="1549"/>
                </a:cubicBezTo>
                <a:cubicBezTo>
                  <a:pt x="2899" y="1547"/>
                  <a:pt x="2900" y="1545"/>
                  <a:pt x="2900" y="1544"/>
                </a:cubicBezTo>
                <a:cubicBezTo>
                  <a:pt x="2900" y="1544"/>
                  <a:pt x="2900" y="1543"/>
                  <a:pt x="2900" y="1542"/>
                </a:cubicBezTo>
                <a:cubicBezTo>
                  <a:pt x="2900" y="1540"/>
                  <a:pt x="2900" y="1540"/>
                  <a:pt x="2900" y="1540"/>
                </a:cubicBezTo>
                <a:cubicBezTo>
                  <a:pt x="2901" y="1542"/>
                  <a:pt x="2901" y="1542"/>
                  <a:pt x="2901" y="1542"/>
                </a:cubicBezTo>
                <a:cubicBezTo>
                  <a:pt x="2901" y="1543"/>
                  <a:pt x="2902" y="1547"/>
                  <a:pt x="2902" y="1551"/>
                </a:cubicBezTo>
                <a:cubicBezTo>
                  <a:pt x="2902" y="1555"/>
                  <a:pt x="2902" y="1559"/>
                  <a:pt x="2902" y="1559"/>
                </a:cubicBezTo>
                <a:cubicBezTo>
                  <a:pt x="2903" y="1559"/>
                  <a:pt x="2902" y="1571"/>
                  <a:pt x="2902" y="1571"/>
                </a:cubicBezTo>
                <a:cubicBezTo>
                  <a:pt x="2902" y="1572"/>
                  <a:pt x="2901" y="1572"/>
                  <a:pt x="2900" y="1571"/>
                </a:cubicBezTo>
                <a:close/>
                <a:moveTo>
                  <a:pt x="57" y="1570"/>
                </a:moveTo>
                <a:cubicBezTo>
                  <a:pt x="56" y="1569"/>
                  <a:pt x="56" y="1567"/>
                  <a:pt x="56" y="1567"/>
                </a:cubicBezTo>
                <a:cubicBezTo>
                  <a:pt x="57" y="1565"/>
                  <a:pt x="59" y="1566"/>
                  <a:pt x="59" y="1568"/>
                </a:cubicBezTo>
                <a:cubicBezTo>
                  <a:pt x="60" y="1571"/>
                  <a:pt x="58" y="1573"/>
                  <a:pt x="57" y="1570"/>
                </a:cubicBezTo>
                <a:close/>
                <a:moveTo>
                  <a:pt x="54" y="1565"/>
                </a:moveTo>
                <a:cubicBezTo>
                  <a:pt x="54" y="1564"/>
                  <a:pt x="54" y="1563"/>
                  <a:pt x="54" y="1562"/>
                </a:cubicBezTo>
                <a:cubicBezTo>
                  <a:pt x="52" y="1561"/>
                  <a:pt x="51" y="1557"/>
                  <a:pt x="53" y="1557"/>
                </a:cubicBezTo>
                <a:cubicBezTo>
                  <a:pt x="56" y="1557"/>
                  <a:pt x="57" y="1561"/>
                  <a:pt x="56" y="1564"/>
                </a:cubicBezTo>
                <a:cubicBezTo>
                  <a:pt x="56" y="1565"/>
                  <a:pt x="54" y="1566"/>
                  <a:pt x="54" y="1565"/>
                </a:cubicBezTo>
                <a:close/>
                <a:moveTo>
                  <a:pt x="2905" y="1563"/>
                </a:moveTo>
                <a:cubicBezTo>
                  <a:pt x="2905" y="1557"/>
                  <a:pt x="2905" y="1550"/>
                  <a:pt x="2906" y="1550"/>
                </a:cubicBezTo>
                <a:cubicBezTo>
                  <a:pt x="2907" y="1550"/>
                  <a:pt x="2907" y="1552"/>
                  <a:pt x="2907" y="1556"/>
                </a:cubicBezTo>
                <a:cubicBezTo>
                  <a:pt x="2906" y="1564"/>
                  <a:pt x="2905" y="1567"/>
                  <a:pt x="2905" y="1563"/>
                </a:cubicBezTo>
                <a:close/>
                <a:moveTo>
                  <a:pt x="48" y="1562"/>
                </a:moveTo>
                <a:cubicBezTo>
                  <a:pt x="48" y="1559"/>
                  <a:pt x="48" y="1559"/>
                  <a:pt x="49" y="1559"/>
                </a:cubicBezTo>
                <a:cubicBezTo>
                  <a:pt x="50" y="1560"/>
                  <a:pt x="50" y="1562"/>
                  <a:pt x="50" y="1562"/>
                </a:cubicBezTo>
                <a:cubicBezTo>
                  <a:pt x="49" y="1565"/>
                  <a:pt x="48" y="1565"/>
                  <a:pt x="48" y="1562"/>
                </a:cubicBezTo>
                <a:close/>
                <a:moveTo>
                  <a:pt x="51" y="1559"/>
                </a:moveTo>
                <a:cubicBezTo>
                  <a:pt x="50" y="1557"/>
                  <a:pt x="50" y="1554"/>
                  <a:pt x="51" y="1554"/>
                </a:cubicBezTo>
                <a:cubicBezTo>
                  <a:pt x="51" y="1554"/>
                  <a:pt x="51" y="1552"/>
                  <a:pt x="51" y="1550"/>
                </a:cubicBezTo>
                <a:cubicBezTo>
                  <a:pt x="51" y="1548"/>
                  <a:pt x="51" y="1547"/>
                  <a:pt x="52" y="1548"/>
                </a:cubicBezTo>
                <a:cubicBezTo>
                  <a:pt x="52" y="1548"/>
                  <a:pt x="53" y="1549"/>
                  <a:pt x="54" y="1548"/>
                </a:cubicBezTo>
                <a:cubicBezTo>
                  <a:pt x="54" y="1548"/>
                  <a:pt x="54" y="1548"/>
                  <a:pt x="54" y="1550"/>
                </a:cubicBezTo>
                <a:cubicBezTo>
                  <a:pt x="54" y="1552"/>
                  <a:pt x="54" y="1554"/>
                  <a:pt x="53" y="1553"/>
                </a:cubicBezTo>
                <a:cubicBezTo>
                  <a:pt x="52" y="1553"/>
                  <a:pt x="52" y="1554"/>
                  <a:pt x="52" y="1555"/>
                </a:cubicBezTo>
                <a:cubicBezTo>
                  <a:pt x="52" y="1559"/>
                  <a:pt x="51" y="1561"/>
                  <a:pt x="51" y="1559"/>
                </a:cubicBezTo>
                <a:close/>
                <a:moveTo>
                  <a:pt x="2857" y="1550"/>
                </a:moveTo>
                <a:cubicBezTo>
                  <a:pt x="2857" y="1549"/>
                  <a:pt x="2856" y="1547"/>
                  <a:pt x="2856" y="1546"/>
                </a:cubicBezTo>
                <a:cubicBezTo>
                  <a:pt x="2855" y="1545"/>
                  <a:pt x="2854" y="1543"/>
                  <a:pt x="2854" y="1543"/>
                </a:cubicBezTo>
                <a:cubicBezTo>
                  <a:pt x="2854" y="1542"/>
                  <a:pt x="2854" y="1540"/>
                  <a:pt x="2854" y="1539"/>
                </a:cubicBezTo>
                <a:cubicBezTo>
                  <a:pt x="2852" y="1538"/>
                  <a:pt x="2852" y="1537"/>
                  <a:pt x="2854" y="1534"/>
                </a:cubicBezTo>
                <a:cubicBezTo>
                  <a:pt x="2855" y="1532"/>
                  <a:pt x="2855" y="1532"/>
                  <a:pt x="2855" y="1532"/>
                </a:cubicBezTo>
                <a:cubicBezTo>
                  <a:pt x="2856" y="1535"/>
                  <a:pt x="2856" y="1535"/>
                  <a:pt x="2856" y="1535"/>
                </a:cubicBezTo>
                <a:cubicBezTo>
                  <a:pt x="2857" y="1536"/>
                  <a:pt x="2857" y="1538"/>
                  <a:pt x="2858" y="1538"/>
                </a:cubicBezTo>
                <a:cubicBezTo>
                  <a:pt x="2860" y="1541"/>
                  <a:pt x="2859" y="1552"/>
                  <a:pt x="2857" y="1552"/>
                </a:cubicBezTo>
                <a:cubicBezTo>
                  <a:pt x="2857" y="1552"/>
                  <a:pt x="2857" y="1551"/>
                  <a:pt x="2857" y="1550"/>
                </a:cubicBezTo>
                <a:close/>
                <a:moveTo>
                  <a:pt x="2662" y="1543"/>
                </a:moveTo>
                <a:cubicBezTo>
                  <a:pt x="2660" y="1541"/>
                  <a:pt x="2656" y="1528"/>
                  <a:pt x="2653" y="1516"/>
                </a:cubicBezTo>
                <a:cubicBezTo>
                  <a:pt x="2653" y="1509"/>
                  <a:pt x="2651" y="1503"/>
                  <a:pt x="2651" y="1500"/>
                </a:cubicBezTo>
                <a:cubicBezTo>
                  <a:pt x="2651" y="1498"/>
                  <a:pt x="2650" y="1495"/>
                  <a:pt x="2650" y="1494"/>
                </a:cubicBezTo>
                <a:cubicBezTo>
                  <a:pt x="2650" y="1492"/>
                  <a:pt x="2650" y="1492"/>
                  <a:pt x="2651" y="1495"/>
                </a:cubicBezTo>
                <a:cubicBezTo>
                  <a:pt x="2651" y="1496"/>
                  <a:pt x="2651" y="1495"/>
                  <a:pt x="2651" y="1489"/>
                </a:cubicBezTo>
                <a:cubicBezTo>
                  <a:pt x="2651" y="1475"/>
                  <a:pt x="2651" y="1475"/>
                  <a:pt x="2651" y="1475"/>
                </a:cubicBezTo>
                <a:cubicBezTo>
                  <a:pt x="2652" y="1467"/>
                  <a:pt x="2651" y="1461"/>
                  <a:pt x="2651" y="1459"/>
                </a:cubicBezTo>
                <a:cubicBezTo>
                  <a:pt x="2651" y="1457"/>
                  <a:pt x="2651" y="1457"/>
                  <a:pt x="2653" y="1457"/>
                </a:cubicBezTo>
                <a:cubicBezTo>
                  <a:pt x="2655" y="1458"/>
                  <a:pt x="2656" y="1457"/>
                  <a:pt x="2654" y="1456"/>
                </a:cubicBezTo>
                <a:cubicBezTo>
                  <a:pt x="2653" y="1455"/>
                  <a:pt x="2652" y="1455"/>
                  <a:pt x="2651" y="1455"/>
                </a:cubicBezTo>
                <a:cubicBezTo>
                  <a:pt x="2650" y="1456"/>
                  <a:pt x="2648" y="1455"/>
                  <a:pt x="2648" y="1453"/>
                </a:cubicBezTo>
                <a:cubicBezTo>
                  <a:pt x="2648" y="1450"/>
                  <a:pt x="2651" y="1450"/>
                  <a:pt x="2656" y="1454"/>
                </a:cubicBezTo>
                <a:cubicBezTo>
                  <a:pt x="2661" y="1460"/>
                  <a:pt x="2662" y="1460"/>
                  <a:pt x="2663" y="1463"/>
                </a:cubicBezTo>
                <a:cubicBezTo>
                  <a:pt x="2664" y="1465"/>
                  <a:pt x="2665" y="1466"/>
                  <a:pt x="2665" y="1466"/>
                </a:cubicBezTo>
                <a:cubicBezTo>
                  <a:pt x="2666" y="1466"/>
                  <a:pt x="2669" y="1471"/>
                  <a:pt x="2669" y="1473"/>
                </a:cubicBezTo>
                <a:cubicBezTo>
                  <a:pt x="2670" y="1474"/>
                  <a:pt x="2671" y="1476"/>
                  <a:pt x="2672" y="1476"/>
                </a:cubicBezTo>
                <a:cubicBezTo>
                  <a:pt x="2672" y="1477"/>
                  <a:pt x="2673" y="1479"/>
                  <a:pt x="2674" y="1481"/>
                </a:cubicBezTo>
                <a:cubicBezTo>
                  <a:pt x="2674" y="1483"/>
                  <a:pt x="2675" y="1485"/>
                  <a:pt x="2676" y="1487"/>
                </a:cubicBezTo>
                <a:cubicBezTo>
                  <a:pt x="2686" y="1503"/>
                  <a:pt x="2685" y="1523"/>
                  <a:pt x="2675" y="1536"/>
                </a:cubicBezTo>
                <a:cubicBezTo>
                  <a:pt x="2668" y="1544"/>
                  <a:pt x="2666" y="1546"/>
                  <a:pt x="2662" y="1543"/>
                </a:cubicBezTo>
                <a:close/>
                <a:moveTo>
                  <a:pt x="2895" y="1528"/>
                </a:moveTo>
                <a:cubicBezTo>
                  <a:pt x="2894" y="1527"/>
                  <a:pt x="2894" y="1526"/>
                  <a:pt x="2895" y="1525"/>
                </a:cubicBezTo>
                <a:cubicBezTo>
                  <a:pt x="2896" y="1524"/>
                  <a:pt x="2896" y="1524"/>
                  <a:pt x="2896" y="1527"/>
                </a:cubicBezTo>
                <a:cubicBezTo>
                  <a:pt x="2896" y="1530"/>
                  <a:pt x="2896" y="1530"/>
                  <a:pt x="2895" y="1528"/>
                </a:cubicBezTo>
                <a:close/>
                <a:moveTo>
                  <a:pt x="1912" y="1526"/>
                </a:moveTo>
                <a:cubicBezTo>
                  <a:pt x="1912" y="1525"/>
                  <a:pt x="1913" y="1524"/>
                  <a:pt x="1913" y="1524"/>
                </a:cubicBezTo>
                <a:cubicBezTo>
                  <a:pt x="1914" y="1524"/>
                  <a:pt x="1914" y="1525"/>
                  <a:pt x="1912" y="1526"/>
                </a:cubicBezTo>
                <a:close/>
                <a:moveTo>
                  <a:pt x="2158" y="1524"/>
                </a:moveTo>
                <a:cubicBezTo>
                  <a:pt x="2154" y="1523"/>
                  <a:pt x="2154" y="1523"/>
                  <a:pt x="2154" y="1523"/>
                </a:cubicBezTo>
                <a:cubicBezTo>
                  <a:pt x="2155" y="1521"/>
                  <a:pt x="2155" y="1521"/>
                  <a:pt x="2155" y="1521"/>
                </a:cubicBezTo>
                <a:cubicBezTo>
                  <a:pt x="2157" y="1517"/>
                  <a:pt x="2159" y="1516"/>
                  <a:pt x="2162" y="1517"/>
                </a:cubicBezTo>
                <a:cubicBezTo>
                  <a:pt x="2163" y="1518"/>
                  <a:pt x="2165" y="1518"/>
                  <a:pt x="2168" y="1517"/>
                </a:cubicBezTo>
                <a:cubicBezTo>
                  <a:pt x="2171" y="1516"/>
                  <a:pt x="2174" y="1516"/>
                  <a:pt x="2176" y="1516"/>
                </a:cubicBezTo>
                <a:cubicBezTo>
                  <a:pt x="2181" y="1517"/>
                  <a:pt x="2181" y="1517"/>
                  <a:pt x="2179" y="1519"/>
                </a:cubicBezTo>
                <a:cubicBezTo>
                  <a:pt x="2177" y="1520"/>
                  <a:pt x="2176" y="1522"/>
                  <a:pt x="2174" y="1522"/>
                </a:cubicBezTo>
                <a:cubicBezTo>
                  <a:pt x="2169" y="1527"/>
                  <a:pt x="2162" y="1527"/>
                  <a:pt x="2158" y="1524"/>
                </a:cubicBezTo>
                <a:close/>
                <a:moveTo>
                  <a:pt x="1911" y="1519"/>
                </a:moveTo>
                <a:cubicBezTo>
                  <a:pt x="1911" y="1519"/>
                  <a:pt x="1911" y="1519"/>
                  <a:pt x="1911" y="1518"/>
                </a:cubicBezTo>
                <a:cubicBezTo>
                  <a:pt x="1912" y="1516"/>
                  <a:pt x="1913" y="1517"/>
                  <a:pt x="1913" y="1519"/>
                </a:cubicBezTo>
                <a:cubicBezTo>
                  <a:pt x="1913" y="1520"/>
                  <a:pt x="1912" y="1520"/>
                  <a:pt x="1911" y="1519"/>
                </a:cubicBezTo>
                <a:close/>
                <a:moveTo>
                  <a:pt x="2845" y="1518"/>
                </a:moveTo>
                <a:cubicBezTo>
                  <a:pt x="2845" y="1517"/>
                  <a:pt x="2844" y="1516"/>
                  <a:pt x="2843" y="1516"/>
                </a:cubicBezTo>
                <a:cubicBezTo>
                  <a:pt x="2841" y="1516"/>
                  <a:pt x="2840" y="1514"/>
                  <a:pt x="2841" y="1511"/>
                </a:cubicBezTo>
                <a:cubicBezTo>
                  <a:pt x="2842" y="1509"/>
                  <a:pt x="2847" y="1515"/>
                  <a:pt x="2847" y="1518"/>
                </a:cubicBezTo>
                <a:cubicBezTo>
                  <a:pt x="2847" y="1520"/>
                  <a:pt x="2846" y="1520"/>
                  <a:pt x="2845" y="1518"/>
                </a:cubicBezTo>
                <a:close/>
                <a:moveTo>
                  <a:pt x="2853" y="1519"/>
                </a:moveTo>
                <a:cubicBezTo>
                  <a:pt x="2852" y="1518"/>
                  <a:pt x="2852" y="1516"/>
                  <a:pt x="2852" y="1516"/>
                </a:cubicBezTo>
                <a:cubicBezTo>
                  <a:pt x="2853" y="1516"/>
                  <a:pt x="2854" y="1517"/>
                  <a:pt x="2854" y="1519"/>
                </a:cubicBezTo>
                <a:cubicBezTo>
                  <a:pt x="2853" y="1519"/>
                  <a:pt x="2853" y="1519"/>
                  <a:pt x="2853" y="1519"/>
                </a:cubicBezTo>
                <a:close/>
                <a:moveTo>
                  <a:pt x="2896" y="1516"/>
                </a:moveTo>
                <a:cubicBezTo>
                  <a:pt x="2896" y="1515"/>
                  <a:pt x="2897" y="1514"/>
                  <a:pt x="2897" y="1515"/>
                </a:cubicBezTo>
                <a:cubicBezTo>
                  <a:pt x="2897" y="1516"/>
                  <a:pt x="2897" y="1519"/>
                  <a:pt x="2897" y="1519"/>
                </a:cubicBezTo>
                <a:cubicBezTo>
                  <a:pt x="2896" y="1519"/>
                  <a:pt x="2896" y="1519"/>
                  <a:pt x="2896" y="1516"/>
                </a:cubicBezTo>
                <a:close/>
                <a:moveTo>
                  <a:pt x="537" y="1512"/>
                </a:moveTo>
                <a:cubicBezTo>
                  <a:pt x="537" y="1512"/>
                  <a:pt x="537" y="1511"/>
                  <a:pt x="538" y="1511"/>
                </a:cubicBezTo>
                <a:cubicBezTo>
                  <a:pt x="539" y="1510"/>
                  <a:pt x="539" y="1510"/>
                  <a:pt x="539" y="1511"/>
                </a:cubicBezTo>
                <a:cubicBezTo>
                  <a:pt x="539" y="1514"/>
                  <a:pt x="538" y="1514"/>
                  <a:pt x="537" y="1512"/>
                </a:cubicBezTo>
                <a:close/>
                <a:moveTo>
                  <a:pt x="532" y="1511"/>
                </a:moveTo>
                <a:cubicBezTo>
                  <a:pt x="532" y="1510"/>
                  <a:pt x="534" y="1509"/>
                  <a:pt x="535" y="1509"/>
                </a:cubicBezTo>
                <a:cubicBezTo>
                  <a:pt x="536" y="1509"/>
                  <a:pt x="536" y="1510"/>
                  <a:pt x="536" y="1511"/>
                </a:cubicBezTo>
                <a:cubicBezTo>
                  <a:pt x="536" y="1511"/>
                  <a:pt x="535" y="1512"/>
                  <a:pt x="534" y="1512"/>
                </a:cubicBezTo>
                <a:cubicBezTo>
                  <a:pt x="533" y="1512"/>
                  <a:pt x="532" y="1511"/>
                  <a:pt x="532" y="1511"/>
                </a:cubicBezTo>
                <a:close/>
                <a:moveTo>
                  <a:pt x="542" y="1511"/>
                </a:moveTo>
                <a:cubicBezTo>
                  <a:pt x="541" y="1510"/>
                  <a:pt x="542" y="1508"/>
                  <a:pt x="543" y="1508"/>
                </a:cubicBezTo>
                <a:cubicBezTo>
                  <a:pt x="544" y="1509"/>
                  <a:pt x="544" y="1509"/>
                  <a:pt x="544" y="1509"/>
                </a:cubicBezTo>
                <a:cubicBezTo>
                  <a:pt x="544" y="1510"/>
                  <a:pt x="542" y="1511"/>
                  <a:pt x="542" y="1511"/>
                </a:cubicBezTo>
                <a:close/>
                <a:moveTo>
                  <a:pt x="2891" y="1505"/>
                </a:moveTo>
                <a:cubicBezTo>
                  <a:pt x="2891" y="1504"/>
                  <a:pt x="2891" y="1503"/>
                  <a:pt x="2892" y="1503"/>
                </a:cubicBezTo>
                <a:cubicBezTo>
                  <a:pt x="2892" y="1505"/>
                  <a:pt x="2892" y="1505"/>
                  <a:pt x="2892" y="1505"/>
                </a:cubicBezTo>
                <a:cubicBezTo>
                  <a:pt x="2891" y="1506"/>
                  <a:pt x="2891" y="1506"/>
                  <a:pt x="2891" y="1505"/>
                </a:cubicBezTo>
                <a:close/>
                <a:moveTo>
                  <a:pt x="538" y="1503"/>
                </a:moveTo>
                <a:cubicBezTo>
                  <a:pt x="537" y="1502"/>
                  <a:pt x="538" y="1500"/>
                  <a:pt x="539" y="1500"/>
                </a:cubicBezTo>
                <a:cubicBezTo>
                  <a:pt x="539" y="1500"/>
                  <a:pt x="540" y="1500"/>
                  <a:pt x="540" y="1502"/>
                </a:cubicBezTo>
                <a:cubicBezTo>
                  <a:pt x="540" y="1503"/>
                  <a:pt x="539" y="1504"/>
                  <a:pt x="538" y="1503"/>
                </a:cubicBezTo>
                <a:close/>
                <a:moveTo>
                  <a:pt x="546" y="1502"/>
                </a:moveTo>
                <a:cubicBezTo>
                  <a:pt x="547" y="1501"/>
                  <a:pt x="547" y="1501"/>
                  <a:pt x="548" y="1501"/>
                </a:cubicBezTo>
                <a:cubicBezTo>
                  <a:pt x="549" y="1502"/>
                  <a:pt x="547" y="1503"/>
                  <a:pt x="546" y="1503"/>
                </a:cubicBezTo>
                <a:cubicBezTo>
                  <a:pt x="545" y="1503"/>
                  <a:pt x="545" y="1503"/>
                  <a:pt x="546" y="1502"/>
                </a:cubicBezTo>
                <a:close/>
                <a:moveTo>
                  <a:pt x="2885" y="1497"/>
                </a:moveTo>
                <a:cubicBezTo>
                  <a:pt x="2884" y="1497"/>
                  <a:pt x="2883" y="1494"/>
                  <a:pt x="2884" y="1494"/>
                </a:cubicBezTo>
                <a:cubicBezTo>
                  <a:pt x="2885" y="1493"/>
                  <a:pt x="2886" y="1494"/>
                  <a:pt x="2886" y="1495"/>
                </a:cubicBezTo>
                <a:cubicBezTo>
                  <a:pt x="2886" y="1498"/>
                  <a:pt x="2886" y="1498"/>
                  <a:pt x="2885" y="1497"/>
                </a:cubicBezTo>
                <a:close/>
                <a:moveTo>
                  <a:pt x="537" y="1495"/>
                </a:moveTo>
                <a:cubicBezTo>
                  <a:pt x="536" y="1495"/>
                  <a:pt x="536" y="1492"/>
                  <a:pt x="538" y="1492"/>
                </a:cubicBezTo>
                <a:cubicBezTo>
                  <a:pt x="539" y="1492"/>
                  <a:pt x="540" y="1493"/>
                  <a:pt x="539" y="1495"/>
                </a:cubicBezTo>
                <a:cubicBezTo>
                  <a:pt x="537" y="1496"/>
                  <a:pt x="538" y="1495"/>
                  <a:pt x="537" y="1495"/>
                </a:cubicBezTo>
                <a:close/>
                <a:moveTo>
                  <a:pt x="2894" y="1491"/>
                </a:moveTo>
                <a:cubicBezTo>
                  <a:pt x="2894" y="1490"/>
                  <a:pt x="2894" y="1489"/>
                  <a:pt x="2894" y="1489"/>
                </a:cubicBezTo>
                <a:cubicBezTo>
                  <a:pt x="2895" y="1489"/>
                  <a:pt x="2895" y="1488"/>
                  <a:pt x="2895" y="1487"/>
                </a:cubicBezTo>
                <a:cubicBezTo>
                  <a:pt x="2895" y="1486"/>
                  <a:pt x="2895" y="1486"/>
                  <a:pt x="2896" y="1487"/>
                </a:cubicBezTo>
                <a:cubicBezTo>
                  <a:pt x="2897" y="1487"/>
                  <a:pt x="2897" y="1488"/>
                  <a:pt x="2896" y="1490"/>
                </a:cubicBezTo>
                <a:cubicBezTo>
                  <a:pt x="2896" y="1492"/>
                  <a:pt x="2896" y="1492"/>
                  <a:pt x="2895" y="1492"/>
                </a:cubicBezTo>
                <a:cubicBezTo>
                  <a:pt x="2895" y="1491"/>
                  <a:pt x="2895" y="1491"/>
                  <a:pt x="2894" y="1492"/>
                </a:cubicBezTo>
                <a:cubicBezTo>
                  <a:pt x="2894" y="1492"/>
                  <a:pt x="2894" y="1492"/>
                  <a:pt x="2894" y="1491"/>
                </a:cubicBezTo>
                <a:close/>
                <a:moveTo>
                  <a:pt x="1905" y="1486"/>
                </a:moveTo>
                <a:cubicBezTo>
                  <a:pt x="1904" y="1486"/>
                  <a:pt x="1904" y="1484"/>
                  <a:pt x="1905" y="1484"/>
                </a:cubicBezTo>
                <a:cubicBezTo>
                  <a:pt x="1905" y="1483"/>
                  <a:pt x="1906" y="1483"/>
                  <a:pt x="1906" y="1484"/>
                </a:cubicBezTo>
                <a:cubicBezTo>
                  <a:pt x="1906" y="1484"/>
                  <a:pt x="1906" y="1485"/>
                  <a:pt x="1906" y="1486"/>
                </a:cubicBezTo>
                <a:cubicBezTo>
                  <a:pt x="1906" y="1487"/>
                  <a:pt x="1905" y="1487"/>
                  <a:pt x="1905" y="1486"/>
                </a:cubicBezTo>
                <a:close/>
                <a:moveTo>
                  <a:pt x="1844" y="1484"/>
                </a:moveTo>
                <a:cubicBezTo>
                  <a:pt x="1844" y="1484"/>
                  <a:pt x="1844" y="1484"/>
                  <a:pt x="1844" y="1484"/>
                </a:cubicBezTo>
                <a:cubicBezTo>
                  <a:pt x="1842" y="1483"/>
                  <a:pt x="1843" y="1482"/>
                  <a:pt x="1844" y="1482"/>
                </a:cubicBezTo>
                <a:moveTo>
                  <a:pt x="1850" y="1482"/>
                </a:moveTo>
                <a:cubicBezTo>
                  <a:pt x="1853" y="1482"/>
                  <a:pt x="1855" y="1482"/>
                  <a:pt x="1854" y="1484"/>
                </a:cubicBezTo>
                <a:moveTo>
                  <a:pt x="1844" y="1481"/>
                </a:moveTo>
                <a:cubicBezTo>
                  <a:pt x="1842" y="1481"/>
                  <a:pt x="1841" y="1479"/>
                  <a:pt x="1843" y="1479"/>
                </a:cubicBezTo>
                <a:cubicBezTo>
                  <a:pt x="1844" y="1479"/>
                  <a:pt x="1844" y="1478"/>
                  <a:pt x="1843" y="1478"/>
                </a:cubicBezTo>
                <a:moveTo>
                  <a:pt x="1844" y="1473"/>
                </a:moveTo>
                <a:cubicBezTo>
                  <a:pt x="1844" y="1473"/>
                  <a:pt x="1844" y="1473"/>
                  <a:pt x="1844" y="1473"/>
                </a:cubicBezTo>
                <a:cubicBezTo>
                  <a:pt x="1843" y="1473"/>
                  <a:pt x="1843" y="1473"/>
                  <a:pt x="1844" y="1472"/>
                </a:cubicBezTo>
                <a:moveTo>
                  <a:pt x="2648" y="1472"/>
                </a:moveTo>
                <a:cubicBezTo>
                  <a:pt x="2647" y="1471"/>
                  <a:pt x="2648" y="1471"/>
                  <a:pt x="2649" y="1471"/>
                </a:cubicBezTo>
                <a:cubicBezTo>
                  <a:pt x="2650" y="1472"/>
                  <a:pt x="2650" y="1472"/>
                  <a:pt x="2650" y="1472"/>
                </a:cubicBezTo>
                <a:cubicBezTo>
                  <a:pt x="2650" y="1473"/>
                  <a:pt x="2649" y="1473"/>
                  <a:pt x="2648" y="1472"/>
                </a:cubicBezTo>
                <a:close/>
                <a:moveTo>
                  <a:pt x="2648" y="1457"/>
                </a:moveTo>
                <a:cubicBezTo>
                  <a:pt x="2647" y="1457"/>
                  <a:pt x="2647" y="1456"/>
                  <a:pt x="2647" y="1455"/>
                </a:cubicBezTo>
                <a:cubicBezTo>
                  <a:pt x="2647" y="1455"/>
                  <a:pt x="2647" y="1455"/>
                  <a:pt x="2648" y="1455"/>
                </a:cubicBezTo>
                <a:cubicBezTo>
                  <a:pt x="2648" y="1455"/>
                  <a:pt x="2648" y="1456"/>
                  <a:pt x="2648" y="1457"/>
                </a:cubicBezTo>
                <a:cubicBezTo>
                  <a:pt x="2648" y="1457"/>
                  <a:pt x="2648" y="1457"/>
                  <a:pt x="2648" y="1457"/>
                </a:cubicBezTo>
                <a:close/>
                <a:moveTo>
                  <a:pt x="2831" y="1443"/>
                </a:moveTo>
                <a:cubicBezTo>
                  <a:pt x="2831" y="1442"/>
                  <a:pt x="2831" y="1441"/>
                  <a:pt x="2832" y="1441"/>
                </a:cubicBezTo>
                <a:cubicBezTo>
                  <a:pt x="2833" y="1441"/>
                  <a:pt x="2833" y="1442"/>
                  <a:pt x="2833" y="1443"/>
                </a:cubicBezTo>
                <a:cubicBezTo>
                  <a:pt x="2833" y="1444"/>
                  <a:pt x="2833" y="1444"/>
                  <a:pt x="2832" y="1444"/>
                </a:cubicBezTo>
                <a:cubicBezTo>
                  <a:pt x="2831" y="1444"/>
                  <a:pt x="2831" y="1443"/>
                  <a:pt x="2831" y="1443"/>
                </a:cubicBezTo>
                <a:close/>
                <a:moveTo>
                  <a:pt x="2816" y="1428"/>
                </a:moveTo>
                <a:cubicBezTo>
                  <a:pt x="2814" y="1425"/>
                  <a:pt x="2814" y="1422"/>
                  <a:pt x="2815" y="1420"/>
                </a:cubicBezTo>
                <a:cubicBezTo>
                  <a:pt x="2816" y="1419"/>
                  <a:pt x="2817" y="1420"/>
                  <a:pt x="2817" y="1426"/>
                </a:cubicBezTo>
                <a:cubicBezTo>
                  <a:pt x="2817" y="1431"/>
                  <a:pt x="2817" y="1431"/>
                  <a:pt x="2816" y="1428"/>
                </a:cubicBezTo>
                <a:close/>
                <a:moveTo>
                  <a:pt x="2814" y="1419"/>
                </a:moveTo>
                <a:cubicBezTo>
                  <a:pt x="2813" y="1419"/>
                  <a:pt x="2814" y="1418"/>
                  <a:pt x="2814" y="1417"/>
                </a:cubicBezTo>
                <a:cubicBezTo>
                  <a:pt x="2814" y="1417"/>
                  <a:pt x="2814" y="1417"/>
                  <a:pt x="2814" y="1418"/>
                </a:cubicBezTo>
                <a:cubicBezTo>
                  <a:pt x="2814" y="1420"/>
                  <a:pt x="2814" y="1420"/>
                  <a:pt x="2814" y="1419"/>
                </a:cubicBezTo>
                <a:close/>
                <a:moveTo>
                  <a:pt x="2809" y="1406"/>
                </a:moveTo>
                <a:cubicBezTo>
                  <a:pt x="2809" y="1406"/>
                  <a:pt x="2809" y="1406"/>
                  <a:pt x="2809" y="1405"/>
                </a:cubicBezTo>
                <a:cubicBezTo>
                  <a:pt x="2809" y="1404"/>
                  <a:pt x="2809" y="1404"/>
                  <a:pt x="2809" y="1404"/>
                </a:cubicBezTo>
                <a:cubicBezTo>
                  <a:pt x="2810" y="1404"/>
                  <a:pt x="2810" y="1406"/>
                  <a:pt x="2810" y="1406"/>
                </a:cubicBezTo>
                <a:cubicBezTo>
                  <a:pt x="2810" y="1406"/>
                  <a:pt x="2809" y="1407"/>
                  <a:pt x="2809" y="1406"/>
                </a:cubicBezTo>
                <a:close/>
                <a:moveTo>
                  <a:pt x="2809" y="1401"/>
                </a:moveTo>
                <a:cubicBezTo>
                  <a:pt x="2809" y="1398"/>
                  <a:pt x="2809" y="1398"/>
                  <a:pt x="2809" y="1398"/>
                </a:cubicBezTo>
                <a:cubicBezTo>
                  <a:pt x="2809" y="1398"/>
                  <a:pt x="2810" y="1398"/>
                  <a:pt x="2810" y="1400"/>
                </a:cubicBezTo>
                <a:cubicBezTo>
                  <a:pt x="2811" y="1402"/>
                  <a:pt x="2810" y="1403"/>
                  <a:pt x="2809" y="1401"/>
                </a:cubicBezTo>
                <a:close/>
                <a:moveTo>
                  <a:pt x="2862" y="1396"/>
                </a:moveTo>
                <a:cubicBezTo>
                  <a:pt x="2862" y="1396"/>
                  <a:pt x="2862" y="1395"/>
                  <a:pt x="2862" y="1395"/>
                </a:cubicBezTo>
                <a:cubicBezTo>
                  <a:pt x="2863" y="1394"/>
                  <a:pt x="2863" y="1395"/>
                  <a:pt x="2863" y="1396"/>
                </a:cubicBezTo>
                <a:cubicBezTo>
                  <a:pt x="2863" y="1397"/>
                  <a:pt x="2863" y="1398"/>
                  <a:pt x="2862" y="1398"/>
                </a:cubicBezTo>
                <a:cubicBezTo>
                  <a:pt x="2862" y="1398"/>
                  <a:pt x="2862" y="1397"/>
                  <a:pt x="2862" y="1396"/>
                </a:cubicBezTo>
                <a:close/>
                <a:moveTo>
                  <a:pt x="2905" y="1390"/>
                </a:moveTo>
                <a:cubicBezTo>
                  <a:pt x="2904" y="1389"/>
                  <a:pt x="2904" y="1387"/>
                  <a:pt x="2905" y="1386"/>
                </a:cubicBezTo>
                <a:cubicBezTo>
                  <a:pt x="2905" y="1385"/>
                  <a:pt x="2905" y="1385"/>
                  <a:pt x="2905" y="1387"/>
                </a:cubicBezTo>
                <a:cubicBezTo>
                  <a:pt x="2905" y="1388"/>
                  <a:pt x="2905" y="1390"/>
                  <a:pt x="2906" y="1391"/>
                </a:cubicBezTo>
                <a:cubicBezTo>
                  <a:pt x="2906" y="1393"/>
                  <a:pt x="2906" y="1393"/>
                  <a:pt x="2905" y="1393"/>
                </a:cubicBezTo>
                <a:cubicBezTo>
                  <a:pt x="2905" y="1393"/>
                  <a:pt x="2905" y="1392"/>
                  <a:pt x="2905" y="1390"/>
                </a:cubicBezTo>
                <a:close/>
                <a:moveTo>
                  <a:pt x="2799" y="1380"/>
                </a:moveTo>
                <a:cubicBezTo>
                  <a:pt x="2799" y="1380"/>
                  <a:pt x="2799" y="1379"/>
                  <a:pt x="2800" y="1379"/>
                </a:cubicBezTo>
                <a:cubicBezTo>
                  <a:pt x="2800" y="1380"/>
                  <a:pt x="2800" y="1380"/>
                  <a:pt x="2800" y="1380"/>
                </a:cubicBezTo>
                <a:cubicBezTo>
                  <a:pt x="2799" y="1381"/>
                  <a:pt x="2799" y="1381"/>
                  <a:pt x="2799" y="1380"/>
                </a:cubicBezTo>
                <a:close/>
                <a:moveTo>
                  <a:pt x="2848" y="1370"/>
                </a:moveTo>
                <a:cubicBezTo>
                  <a:pt x="2847" y="1366"/>
                  <a:pt x="2847" y="1364"/>
                  <a:pt x="2848" y="1365"/>
                </a:cubicBezTo>
                <a:cubicBezTo>
                  <a:pt x="2849" y="1365"/>
                  <a:pt x="2849" y="1367"/>
                  <a:pt x="2849" y="1369"/>
                </a:cubicBezTo>
                <a:cubicBezTo>
                  <a:pt x="2849" y="1372"/>
                  <a:pt x="2848" y="1372"/>
                  <a:pt x="2848" y="1370"/>
                </a:cubicBezTo>
                <a:close/>
                <a:moveTo>
                  <a:pt x="2790" y="1346"/>
                </a:moveTo>
                <a:cubicBezTo>
                  <a:pt x="2789" y="1342"/>
                  <a:pt x="2790" y="1339"/>
                  <a:pt x="2790" y="1342"/>
                </a:cubicBezTo>
                <a:cubicBezTo>
                  <a:pt x="2791" y="1343"/>
                  <a:pt x="2791" y="1350"/>
                  <a:pt x="2790" y="1350"/>
                </a:cubicBezTo>
                <a:cubicBezTo>
                  <a:pt x="2790" y="1350"/>
                  <a:pt x="2790" y="1348"/>
                  <a:pt x="2790" y="1346"/>
                </a:cubicBezTo>
                <a:close/>
                <a:moveTo>
                  <a:pt x="2788" y="1326"/>
                </a:moveTo>
                <a:cubicBezTo>
                  <a:pt x="2788" y="1324"/>
                  <a:pt x="2788" y="1324"/>
                  <a:pt x="2788" y="1324"/>
                </a:cubicBezTo>
                <a:cubicBezTo>
                  <a:pt x="2789" y="1324"/>
                  <a:pt x="2789" y="1325"/>
                  <a:pt x="2789" y="1326"/>
                </a:cubicBezTo>
                <a:cubicBezTo>
                  <a:pt x="2790" y="1326"/>
                  <a:pt x="2789" y="1327"/>
                  <a:pt x="2789" y="1327"/>
                </a:cubicBezTo>
                <a:cubicBezTo>
                  <a:pt x="2788" y="1327"/>
                  <a:pt x="2788" y="1326"/>
                  <a:pt x="2788" y="1326"/>
                </a:cubicBezTo>
                <a:close/>
                <a:moveTo>
                  <a:pt x="2787" y="1320"/>
                </a:moveTo>
                <a:cubicBezTo>
                  <a:pt x="2785" y="1317"/>
                  <a:pt x="2785" y="1315"/>
                  <a:pt x="2785" y="1310"/>
                </a:cubicBezTo>
                <a:cubicBezTo>
                  <a:pt x="2785" y="1304"/>
                  <a:pt x="2785" y="1304"/>
                  <a:pt x="2785" y="1304"/>
                </a:cubicBezTo>
                <a:cubicBezTo>
                  <a:pt x="2785" y="1302"/>
                  <a:pt x="2782" y="1292"/>
                  <a:pt x="2782" y="1289"/>
                </a:cubicBezTo>
                <a:cubicBezTo>
                  <a:pt x="2782" y="1287"/>
                  <a:pt x="2782" y="1282"/>
                  <a:pt x="2781" y="1278"/>
                </a:cubicBezTo>
                <a:cubicBezTo>
                  <a:pt x="2781" y="1274"/>
                  <a:pt x="2781" y="1272"/>
                  <a:pt x="2782" y="1272"/>
                </a:cubicBezTo>
                <a:cubicBezTo>
                  <a:pt x="2782" y="1272"/>
                  <a:pt x="2783" y="1279"/>
                  <a:pt x="2783" y="1283"/>
                </a:cubicBezTo>
                <a:cubicBezTo>
                  <a:pt x="2783" y="1286"/>
                  <a:pt x="2783" y="1288"/>
                  <a:pt x="2784" y="1288"/>
                </a:cubicBezTo>
                <a:cubicBezTo>
                  <a:pt x="2785" y="1289"/>
                  <a:pt x="2785" y="1292"/>
                  <a:pt x="2787" y="1303"/>
                </a:cubicBezTo>
                <a:cubicBezTo>
                  <a:pt x="2787" y="1308"/>
                  <a:pt x="2787" y="1315"/>
                  <a:pt x="2788" y="1317"/>
                </a:cubicBezTo>
                <a:cubicBezTo>
                  <a:pt x="2790" y="1323"/>
                  <a:pt x="2789" y="1324"/>
                  <a:pt x="2787" y="1320"/>
                </a:cubicBezTo>
                <a:close/>
                <a:moveTo>
                  <a:pt x="2839" y="1320"/>
                </a:moveTo>
                <a:cubicBezTo>
                  <a:pt x="2839" y="1319"/>
                  <a:pt x="2839" y="1318"/>
                  <a:pt x="2840" y="1319"/>
                </a:cubicBezTo>
                <a:cubicBezTo>
                  <a:pt x="2840" y="1321"/>
                  <a:pt x="2840" y="1321"/>
                  <a:pt x="2840" y="1321"/>
                </a:cubicBezTo>
                <a:cubicBezTo>
                  <a:pt x="2839" y="1321"/>
                  <a:pt x="2839" y="1321"/>
                  <a:pt x="2839" y="1320"/>
                </a:cubicBezTo>
                <a:close/>
                <a:moveTo>
                  <a:pt x="2852" y="1318"/>
                </a:moveTo>
                <a:cubicBezTo>
                  <a:pt x="2852" y="1316"/>
                  <a:pt x="2852" y="1316"/>
                  <a:pt x="2853" y="1317"/>
                </a:cubicBezTo>
                <a:cubicBezTo>
                  <a:pt x="2854" y="1318"/>
                  <a:pt x="2854" y="1320"/>
                  <a:pt x="2853" y="1320"/>
                </a:cubicBezTo>
                <a:cubicBezTo>
                  <a:pt x="2852" y="1320"/>
                  <a:pt x="2852" y="1319"/>
                  <a:pt x="2852" y="1318"/>
                </a:cubicBezTo>
                <a:close/>
                <a:moveTo>
                  <a:pt x="2789" y="1310"/>
                </a:moveTo>
                <a:cubicBezTo>
                  <a:pt x="2789" y="1310"/>
                  <a:pt x="2789" y="1309"/>
                  <a:pt x="2790" y="1309"/>
                </a:cubicBezTo>
                <a:cubicBezTo>
                  <a:pt x="2790" y="1310"/>
                  <a:pt x="2790" y="1310"/>
                  <a:pt x="2790" y="1310"/>
                </a:cubicBezTo>
                <a:cubicBezTo>
                  <a:pt x="2789" y="1311"/>
                  <a:pt x="2789" y="1311"/>
                  <a:pt x="2789" y="1310"/>
                </a:cubicBezTo>
                <a:close/>
                <a:moveTo>
                  <a:pt x="2235" y="1307"/>
                </a:moveTo>
                <a:cubicBezTo>
                  <a:pt x="2235" y="1307"/>
                  <a:pt x="2235" y="1305"/>
                  <a:pt x="2235" y="1304"/>
                </a:cubicBezTo>
                <a:cubicBezTo>
                  <a:pt x="2236" y="1302"/>
                  <a:pt x="2236" y="1300"/>
                  <a:pt x="2237" y="1299"/>
                </a:cubicBezTo>
                <a:cubicBezTo>
                  <a:pt x="2238" y="1296"/>
                  <a:pt x="2238" y="1296"/>
                  <a:pt x="2238" y="1296"/>
                </a:cubicBezTo>
                <a:cubicBezTo>
                  <a:pt x="2238" y="1298"/>
                  <a:pt x="2238" y="1298"/>
                  <a:pt x="2238" y="1298"/>
                </a:cubicBezTo>
                <a:cubicBezTo>
                  <a:pt x="2240" y="1299"/>
                  <a:pt x="2240" y="1300"/>
                  <a:pt x="2238" y="1302"/>
                </a:cubicBezTo>
                <a:cubicBezTo>
                  <a:pt x="2238" y="1302"/>
                  <a:pt x="2238" y="1304"/>
                  <a:pt x="2238" y="1305"/>
                </a:cubicBezTo>
                <a:cubicBezTo>
                  <a:pt x="2238" y="1308"/>
                  <a:pt x="2235" y="1310"/>
                  <a:pt x="2235" y="1307"/>
                </a:cubicBezTo>
                <a:close/>
                <a:moveTo>
                  <a:pt x="2836" y="1299"/>
                </a:moveTo>
                <a:cubicBezTo>
                  <a:pt x="2835" y="1299"/>
                  <a:pt x="2835" y="1297"/>
                  <a:pt x="2835" y="1297"/>
                </a:cubicBezTo>
                <a:cubicBezTo>
                  <a:pt x="2835" y="1297"/>
                  <a:pt x="2836" y="1297"/>
                  <a:pt x="2836" y="1299"/>
                </a:cubicBezTo>
                <a:cubicBezTo>
                  <a:pt x="2837" y="1301"/>
                  <a:pt x="2837" y="1302"/>
                  <a:pt x="2836" y="1299"/>
                </a:cubicBezTo>
                <a:close/>
                <a:moveTo>
                  <a:pt x="566" y="1297"/>
                </a:moveTo>
                <a:cubicBezTo>
                  <a:pt x="565" y="1297"/>
                  <a:pt x="566" y="1292"/>
                  <a:pt x="568" y="1291"/>
                </a:cubicBezTo>
                <a:cubicBezTo>
                  <a:pt x="568" y="1291"/>
                  <a:pt x="568" y="1292"/>
                  <a:pt x="568" y="1294"/>
                </a:cubicBezTo>
                <a:cubicBezTo>
                  <a:pt x="568" y="1296"/>
                  <a:pt x="566" y="1297"/>
                  <a:pt x="566" y="1297"/>
                </a:cubicBezTo>
                <a:close/>
                <a:moveTo>
                  <a:pt x="2870" y="1270"/>
                </a:moveTo>
                <a:cubicBezTo>
                  <a:pt x="2870" y="1268"/>
                  <a:pt x="2870" y="1265"/>
                  <a:pt x="2870" y="1267"/>
                </a:cubicBezTo>
                <a:cubicBezTo>
                  <a:pt x="2871" y="1267"/>
                  <a:pt x="2871" y="1268"/>
                  <a:pt x="2871" y="1270"/>
                </a:cubicBezTo>
                <a:cubicBezTo>
                  <a:pt x="2871" y="1271"/>
                  <a:pt x="2870" y="1271"/>
                  <a:pt x="2870" y="1270"/>
                </a:cubicBezTo>
                <a:close/>
                <a:moveTo>
                  <a:pt x="2827" y="1267"/>
                </a:moveTo>
                <a:cubicBezTo>
                  <a:pt x="2826" y="1264"/>
                  <a:pt x="2826" y="1263"/>
                  <a:pt x="2827" y="1264"/>
                </a:cubicBezTo>
                <a:cubicBezTo>
                  <a:pt x="2827" y="1264"/>
                  <a:pt x="2829" y="1269"/>
                  <a:pt x="2829" y="1269"/>
                </a:cubicBezTo>
                <a:cubicBezTo>
                  <a:pt x="2828" y="1269"/>
                  <a:pt x="2827" y="1268"/>
                  <a:pt x="2827" y="1267"/>
                </a:cubicBezTo>
                <a:close/>
                <a:moveTo>
                  <a:pt x="2829" y="1261"/>
                </a:moveTo>
                <a:cubicBezTo>
                  <a:pt x="2827" y="1258"/>
                  <a:pt x="2827" y="1254"/>
                  <a:pt x="2828" y="1255"/>
                </a:cubicBezTo>
                <a:cubicBezTo>
                  <a:pt x="2829" y="1256"/>
                  <a:pt x="2830" y="1262"/>
                  <a:pt x="2830" y="1262"/>
                </a:cubicBezTo>
                <a:cubicBezTo>
                  <a:pt x="2829" y="1262"/>
                  <a:pt x="2829" y="1262"/>
                  <a:pt x="2829" y="1261"/>
                </a:cubicBezTo>
                <a:close/>
                <a:moveTo>
                  <a:pt x="2825" y="1246"/>
                </a:moveTo>
                <a:cubicBezTo>
                  <a:pt x="2825" y="1245"/>
                  <a:pt x="2825" y="1244"/>
                  <a:pt x="2825" y="1244"/>
                </a:cubicBezTo>
                <a:cubicBezTo>
                  <a:pt x="2825" y="1246"/>
                  <a:pt x="2825" y="1246"/>
                  <a:pt x="2825" y="1246"/>
                </a:cubicBezTo>
                <a:cubicBezTo>
                  <a:pt x="2825" y="1246"/>
                  <a:pt x="2825" y="1246"/>
                  <a:pt x="2825" y="1246"/>
                </a:cubicBezTo>
                <a:close/>
                <a:moveTo>
                  <a:pt x="1749" y="1241"/>
                </a:moveTo>
                <a:cubicBezTo>
                  <a:pt x="1748" y="1240"/>
                  <a:pt x="1747" y="1239"/>
                  <a:pt x="1745" y="1238"/>
                </a:cubicBezTo>
                <a:cubicBezTo>
                  <a:pt x="1743" y="1238"/>
                  <a:pt x="1742" y="1237"/>
                  <a:pt x="1742" y="1236"/>
                </a:cubicBezTo>
                <a:cubicBezTo>
                  <a:pt x="1742" y="1235"/>
                  <a:pt x="1750" y="1240"/>
                  <a:pt x="1752" y="1241"/>
                </a:cubicBezTo>
                <a:cubicBezTo>
                  <a:pt x="1753" y="1241"/>
                  <a:pt x="1752" y="1242"/>
                  <a:pt x="1752" y="1242"/>
                </a:cubicBezTo>
                <a:cubicBezTo>
                  <a:pt x="1751" y="1243"/>
                  <a:pt x="1750" y="1242"/>
                  <a:pt x="1749" y="1241"/>
                </a:cubicBezTo>
                <a:close/>
                <a:moveTo>
                  <a:pt x="2854" y="1240"/>
                </a:moveTo>
                <a:cubicBezTo>
                  <a:pt x="2854" y="1240"/>
                  <a:pt x="2854" y="1240"/>
                  <a:pt x="2854" y="1239"/>
                </a:cubicBezTo>
                <a:cubicBezTo>
                  <a:pt x="2854" y="1238"/>
                  <a:pt x="2854" y="1238"/>
                  <a:pt x="2854" y="1239"/>
                </a:cubicBezTo>
                <a:cubicBezTo>
                  <a:pt x="2855" y="1240"/>
                  <a:pt x="2855" y="1242"/>
                  <a:pt x="2854" y="1240"/>
                </a:cubicBezTo>
                <a:close/>
                <a:moveTo>
                  <a:pt x="25" y="1233"/>
                </a:moveTo>
                <a:cubicBezTo>
                  <a:pt x="25" y="1230"/>
                  <a:pt x="25" y="1229"/>
                  <a:pt x="26" y="1227"/>
                </a:cubicBezTo>
                <a:cubicBezTo>
                  <a:pt x="26" y="1226"/>
                  <a:pt x="27" y="1223"/>
                  <a:pt x="27" y="1221"/>
                </a:cubicBezTo>
                <a:cubicBezTo>
                  <a:pt x="27" y="1216"/>
                  <a:pt x="28" y="1214"/>
                  <a:pt x="29" y="1217"/>
                </a:cubicBezTo>
                <a:cubicBezTo>
                  <a:pt x="30" y="1218"/>
                  <a:pt x="27" y="1234"/>
                  <a:pt x="26" y="1235"/>
                </a:cubicBezTo>
                <a:cubicBezTo>
                  <a:pt x="26" y="1235"/>
                  <a:pt x="26" y="1234"/>
                  <a:pt x="25" y="1233"/>
                </a:cubicBezTo>
                <a:close/>
                <a:moveTo>
                  <a:pt x="1742" y="1233"/>
                </a:moveTo>
                <a:cubicBezTo>
                  <a:pt x="1742" y="1231"/>
                  <a:pt x="1742" y="1231"/>
                  <a:pt x="1742" y="1231"/>
                </a:cubicBezTo>
                <a:cubicBezTo>
                  <a:pt x="1743" y="1231"/>
                  <a:pt x="1743" y="1232"/>
                  <a:pt x="1743" y="1233"/>
                </a:cubicBezTo>
                <a:cubicBezTo>
                  <a:pt x="1744" y="1234"/>
                  <a:pt x="1743" y="1235"/>
                  <a:pt x="1743" y="1235"/>
                </a:cubicBezTo>
                <a:cubicBezTo>
                  <a:pt x="1742" y="1235"/>
                  <a:pt x="1742" y="1234"/>
                  <a:pt x="1742" y="1233"/>
                </a:cubicBezTo>
                <a:close/>
                <a:moveTo>
                  <a:pt x="2093" y="1230"/>
                </a:moveTo>
                <a:cubicBezTo>
                  <a:pt x="2093" y="1229"/>
                  <a:pt x="2093" y="1228"/>
                  <a:pt x="2093" y="1228"/>
                </a:cubicBezTo>
                <a:cubicBezTo>
                  <a:pt x="2094" y="1227"/>
                  <a:pt x="2094" y="1227"/>
                  <a:pt x="2094" y="1229"/>
                </a:cubicBezTo>
                <a:cubicBezTo>
                  <a:pt x="2094" y="1230"/>
                  <a:pt x="2093" y="1231"/>
                  <a:pt x="2093" y="1230"/>
                </a:cubicBezTo>
                <a:close/>
                <a:moveTo>
                  <a:pt x="2117" y="1228"/>
                </a:moveTo>
                <a:cubicBezTo>
                  <a:pt x="2117" y="1227"/>
                  <a:pt x="2118" y="1227"/>
                  <a:pt x="2120" y="1227"/>
                </a:cubicBezTo>
                <a:cubicBezTo>
                  <a:pt x="2121" y="1228"/>
                  <a:pt x="2121" y="1229"/>
                  <a:pt x="2118" y="1230"/>
                </a:cubicBezTo>
                <a:cubicBezTo>
                  <a:pt x="2115" y="1230"/>
                  <a:pt x="2115" y="1230"/>
                  <a:pt x="2115" y="1230"/>
                </a:cubicBezTo>
                <a:lnTo>
                  <a:pt x="2117" y="1228"/>
                </a:lnTo>
                <a:close/>
                <a:moveTo>
                  <a:pt x="2107" y="1228"/>
                </a:moveTo>
                <a:cubicBezTo>
                  <a:pt x="2106" y="1228"/>
                  <a:pt x="2109" y="1224"/>
                  <a:pt x="2110" y="1224"/>
                </a:cubicBezTo>
                <a:cubicBezTo>
                  <a:pt x="2111" y="1224"/>
                  <a:pt x="2110" y="1227"/>
                  <a:pt x="2109" y="1228"/>
                </a:cubicBezTo>
                <a:cubicBezTo>
                  <a:pt x="2107" y="1229"/>
                  <a:pt x="2107" y="1229"/>
                  <a:pt x="2107" y="1228"/>
                </a:cubicBezTo>
                <a:close/>
                <a:moveTo>
                  <a:pt x="2042" y="1197"/>
                </a:moveTo>
                <a:cubicBezTo>
                  <a:pt x="2042" y="1196"/>
                  <a:pt x="2041" y="1195"/>
                  <a:pt x="2041" y="1194"/>
                </a:cubicBezTo>
                <a:cubicBezTo>
                  <a:pt x="2041" y="1193"/>
                  <a:pt x="2041" y="1192"/>
                  <a:pt x="2040" y="1191"/>
                </a:cubicBezTo>
                <a:cubicBezTo>
                  <a:pt x="2040" y="1189"/>
                  <a:pt x="2040" y="1188"/>
                  <a:pt x="2042" y="1188"/>
                </a:cubicBezTo>
                <a:cubicBezTo>
                  <a:pt x="2042" y="1188"/>
                  <a:pt x="2044" y="1192"/>
                  <a:pt x="2045" y="1195"/>
                </a:cubicBezTo>
                <a:cubicBezTo>
                  <a:pt x="2045" y="1199"/>
                  <a:pt x="2044" y="1200"/>
                  <a:pt x="2042" y="1197"/>
                </a:cubicBezTo>
                <a:close/>
                <a:moveTo>
                  <a:pt x="25" y="1190"/>
                </a:moveTo>
                <a:cubicBezTo>
                  <a:pt x="25" y="1188"/>
                  <a:pt x="25" y="1187"/>
                  <a:pt x="26" y="1188"/>
                </a:cubicBezTo>
                <a:cubicBezTo>
                  <a:pt x="27" y="1189"/>
                  <a:pt x="26" y="1193"/>
                  <a:pt x="25" y="1193"/>
                </a:cubicBezTo>
                <a:lnTo>
                  <a:pt x="25" y="1190"/>
                </a:lnTo>
                <a:close/>
                <a:moveTo>
                  <a:pt x="2134" y="1163"/>
                </a:moveTo>
                <a:cubicBezTo>
                  <a:pt x="2134" y="1163"/>
                  <a:pt x="2136" y="1161"/>
                  <a:pt x="2139" y="1160"/>
                </a:cubicBezTo>
                <a:cubicBezTo>
                  <a:pt x="2141" y="1157"/>
                  <a:pt x="2142" y="1156"/>
                  <a:pt x="2142" y="1155"/>
                </a:cubicBezTo>
                <a:cubicBezTo>
                  <a:pt x="2141" y="1153"/>
                  <a:pt x="2142" y="1153"/>
                  <a:pt x="2143" y="1153"/>
                </a:cubicBezTo>
                <a:cubicBezTo>
                  <a:pt x="2144" y="1153"/>
                  <a:pt x="2146" y="1152"/>
                  <a:pt x="2147" y="1152"/>
                </a:cubicBezTo>
                <a:cubicBezTo>
                  <a:pt x="2147" y="1150"/>
                  <a:pt x="2151" y="1149"/>
                  <a:pt x="2151" y="1150"/>
                </a:cubicBezTo>
                <a:cubicBezTo>
                  <a:pt x="2151" y="1152"/>
                  <a:pt x="2147" y="1158"/>
                  <a:pt x="2146" y="1158"/>
                </a:cubicBezTo>
                <a:cubicBezTo>
                  <a:pt x="2145" y="1158"/>
                  <a:pt x="2143" y="1160"/>
                  <a:pt x="2141" y="1161"/>
                </a:cubicBezTo>
                <a:cubicBezTo>
                  <a:pt x="2138" y="1163"/>
                  <a:pt x="2134" y="1164"/>
                  <a:pt x="2134" y="1163"/>
                </a:cubicBezTo>
                <a:close/>
                <a:moveTo>
                  <a:pt x="2751" y="1142"/>
                </a:moveTo>
                <a:cubicBezTo>
                  <a:pt x="2750" y="1141"/>
                  <a:pt x="2750" y="1140"/>
                  <a:pt x="2751" y="1140"/>
                </a:cubicBezTo>
                <a:cubicBezTo>
                  <a:pt x="2752" y="1138"/>
                  <a:pt x="2753" y="1140"/>
                  <a:pt x="2753" y="1142"/>
                </a:cubicBezTo>
                <a:cubicBezTo>
                  <a:pt x="2753" y="1144"/>
                  <a:pt x="2752" y="1144"/>
                  <a:pt x="2751" y="1142"/>
                </a:cubicBezTo>
                <a:close/>
                <a:moveTo>
                  <a:pt x="2742" y="1118"/>
                </a:moveTo>
                <a:cubicBezTo>
                  <a:pt x="2741" y="1117"/>
                  <a:pt x="2741" y="1117"/>
                  <a:pt x="2741" y="1116"/>
                </a:cubicBezTo>
                <a:cubicBezTo>
                  <a:pt x="2742" y="1116"/>
                  <a:pt x="2742" y="1117"/>
                  <a:pt x="2742" y="1117"/>
                </a:cubicBezTo>
                <a:cubicBezTo>
                  <a:pt x="2743" y="1118"/>
                  <a:pt x="2743" y="1119"/>
                  <a:pt x="2743" y="1120"/>
                </a:cubicBezTo>
                <a:cubicBezTo>
                  <a:pt x="2742" y="1120"/>
                  <a:pt x="2742" y="1119"/>
                  <a:pt x="2742" y="1118"/>
                </a:cubicBezTo>
                <a:close/>
                <a:moveTo>
                  <a:pt x="2702" y="1079"/>
                </a:moveTo>
                <a:cubicBezTo>
                  <a:pt x="2700" y="1077"/>
                  <a:pt x="2699" y="1072"/>
                  <a:pt x="2699" y="1071"/>
                </a:cubicBezTo>
                <a:cubicBezTo>
                  <a:pt x="2699" y="1071"/>
                  <a:pt x="2702" y="1078"/>
                  <a:pt x="2702" y="1079"/>
                </a:cubicBezTo>
                <a:cubicBezTo>
                  <a:pt x="2702" y="1080"/>
                  <a:pt x="2702" y="1080"/>
                  <a:pt x="2702" y="1079"/>
                </a:cubicBezTo>
                <a:close/>
                <a:moveTo>
                  <a:pt x="2702" y="1071"/>
                </a:moveTo>
                <a:cubicBezTo>
                  <a:pt x="2702" y="1070"/>
                  <a:pt x="2702" y="1069"/>
                  <a:pt x="2702" y="1068"/>
                </a:cubicBezTo>
                <a:cubicBezTo>
                  <a:pt x="2701" y="1066"/>
                  <a:pt x="2701" y="1066"/>
                  <a:pt x="2701" y="1066"/>
                </a:cubicBezTo>
                <a:cubicBezTo>
                  <a:pt x="2702" y="1068"/>
                  <a:pt x="2702" y="1068"/>
                  <a:pt x="2702" y="1068"/>
                </a:cubicBezTo>
                <a:cubicBezTo>
                  <a:pt x="2704" y="1069"/>
                  <a:pt x="2704" y="1071"/>
                  <a:pt x="2704" y="1071"/>
                </a:cubicBezTo>
                <a:cubicBezTo>
                  <a:pt x="2703" y="1071"/>
                  <a:pt x="2703" y="1071"/>
                  <a:pt x="2702" y="1071"/>
                </a:cubicBezTo>
                <a:close/>
                <a:moveTo>
                  <a:pt x="2688" y="1063"/>
                </a:moveTo>
                <a:cubicBezTo>
                  <a:pt x="2688" y="1062"/>
                  <a:pt x="2689" y="1062"/>
                  <a:pt x="2690" y="1063"/>
                </a:cubicBezTo>
                <a:cubicBezTo>
                  <a:pt x="2691" y="1063"/>
                  <a:pt x="2691" y="1064"/>
                  <a:pt x="2690" y="1064"/>
                </a:cubicBezTo>
                <a:lnTo>
                  <a:pt x="2688" y="1063"/>
                </a:lnTo>
                <a:close/>
                <a:moveTo>
                  <a:pt x="2835" y="1039"/>
                </a:moveTo>
                <a:cubicBezTo>
                  <a:pt x="2833" y="1037"/>
                  <a:pt x="2827" y="1021"/>
                  <a:pt x="2827" y="1015"/>
                </a:cubicBezTo>
                <a:cubicBezTo>
                  <a:pt x="2826" y="1013"/>
                  <a:pt x="2825" y="1008"/>
                  <a:pt x="2825" y="1007"/>
                </a:cubicBezTo>
                <a:cubicBezTo>
                  <a:pt x="2824" y="1004"/>
                  <a:pt x="2824" y="1002"/>
                  <a:pt x="2825" y="998"/>
                </a:cubicBezTo>
                <a:cubicBezTo>
                  <a:pt x="2825" y="990"/>
                  <a:pt x="2825" y="990"/>
                  <a:pt x="2825" y="990"/>
                </a:cubicBezTo>
                <a:cubicBezTo>
                  <a:pt x="2825" y="988"/>
                  <a:pt x="2825" y="988"/>
                  <a:pt x="2825" y="988"/>
                </a:cubicBezTo>
                <a:cubicBezTo>
                  <a:pt x="2825" y="988"/>
                  <a:pt x="2829" y="995"/>
                  <a:pt x="2829" y="998"/>
                </a:cubicBezTo>
                <a:cubicBezTo>
                  <a:pt x="2830" y="999"/>
                  <a:pt x="2831" y="1004"/>
                  <a:pt x="2833" y="1010"/>
                </a:cubicBezTo>
                <a:cubicBezTo>
                  <a:pt x="2836" y="1020"/>
                  <a:pt x="2836" y="1023"/>
                  <a:pt x="2838" y="1033"/>
                </a:cubicBezTo>
                <a:cubicBezTo>
                  <a:pt x="2838" y="1038"/>
                  <a:pt x="2838" y="1039"/>
                  <a:pt x="2838" y="1039"/>
                </a:cubicBezTo>
                <a:cubicBezTo>
                  <a:pt x="2836" y="1040"/>
                  <a:pt x="2836" y="1040"/>
                  <a:pt x="2835" y="1039"/>
                </a:cubicBezTo>
                <a:close/>
                <a:moveTo>
                  <a:pt x="1179" y="1035"/>
                </a:moveTo>
                <a:cubicBezTo>
                  <a:pt x="1177" y="1034"/>
                  <a:pt x="1179" y="1031"/>
                  <a:pt x="1181" y="1031"/>
                </a:cubicBezTo>
                <a:cubicBezTo>
                  <a:pt x="1183" y="1031"/>
                  <a:pt x="1186" y="1033"/>
                  <a:pt x="1185" y="1034"/>
                </a:cubicBezTo>
                <a:cubicBezTo>
                  <a:pt x="1182" y="1036"/>
                  <a:pt x="1180" y="1036"/>
                  <a:pt x="1179" y="1035"/>
                </a:cubicBezTo>
                <a:close/>
                <a:moveTo>
                  <a:pt x="1643" y="1018"/>
                </a:moveTo>
                <a:cubicBezTo>
                  <a:pt x="1643" y="1018"/>
                  <a:pt x="1642" y="1018"/>
                  <a:pt x="1640" y="1018"/>
                </a:cubicBezTo>
                <a:cubicBezTo>
                  <a:pt x="1638" y="1018"/>
                  <a:pt x="1633" y="1016"/>
                  <a:pt x="1631" y="1013"/>
                </a:cubicBezTo>
                <a:cubicBezTo>
                  <a:pt x="1630" y="1010"/>
                  <a:pt x="1629" y="1007"/>
                  <a:pt x="1630" y="1008"/>
                </a:cubicBezTo>
                <a:cubicBezTo>
                  <a:pt x="1631" y="1008"/>
                  <a:pt x="1632" y="1007"/>
                  <a:pt x="1633" y="1007"/>
                </a:cubicBezTo>
                <a:cubicBezTo>
                  <a:pt x="1634" y="1006"/>
                  <a:pt x="1635" y="1005"/>
                  <a:pt x="1637" y="1005"/>
                </a:cubicBezTo>
                <a:cubicBezTo>
                  <a:pt x="1640" y="1005"/>
                  <a:pt x="1641" y="1004"/>
                  <a:pt x="1641" y="1002"/>
                </a:cubicBezTo>
                <a:cubicBezTo>
                  <a:pt x="1642" y="1000"/>
                  <a:pt x="1642" y="1000"/>
                  <a:pt x="1642" y="1000"/>
                </a:cubicBezTo>
                <a:cubicBezTo>
                  <a:pt x="1646" y="1000"/>
                  <a:pt x="1646" y="1000"/>
                  <a:pt x="1646" y="1000"/>
                </a:cubicBezTo>
                <a:cubicBezTo>
                  <a:pt x="1654" y="1000"/>
                  <a:pt x="1659" y="999"/>
                  <a:pt x="1669" y="994"/>
                </a:cubicBezTo>
                <a:cubicBezTo>
                  <a:pt x="1675" y="989"/>
                  <a:pt x="1675" y="991"/>
                  <a:pt x="1668" y="996"/>
                </a:cubicBezTo>
                <a:cubicBezTo>
                  <a:pt x="1662" y="1002"/>
                  <a:pt x="1662" y="1002"/>
                  <a:pt x="1664" y="1005"/>
                </a:cubicBezTo>
                <a:cubicBezTo>
                  <a:pt x="1666" y="1008"/>
                  <a:pt x="1665" y="1009"/>
                  <a:pt x="1661" y="1009"/>
                </a:cubicBezTo>
                <a:cubicBezTo>
                  <a:pt x="1659" y="1009"/>
                  <a:pt x="1658" y="1010"/>
                  <a:pt x="1656" y="1012"/>
                </a:cubicBezTo>
                <a:cubicBezTo>
                  <a:pt x="1654" y="1015"/>
                  <a:pt x="1651" y="1015"/>
                  <a:pt x="1648" y="1016"/>
                </a:cubicBezTo>
                <a:cubicBezTo>
                  <a:pt x="1646" y="1017"/>
                  <a:pt x="1646" y="1018"/>
                  <a:pt x="1646" y="1018"/>
                </a:cubicBezTo>
                <a:cubicBezTo>
                  <a:pt x="1645" y="1020"/>
                  <a:pt x="1643" y="1021"/>
                  <a:pt x="1643" y="1018"/>
                </a:cubicBezTo>
                <a:close/>
                <a:moveTo>
                  <a:pt x="1473" y="1015"/>
                </a:moveTo>
                <a:cubicBezTo>
                  <a:pt x="1473" y="1015"/>
                  <a:pt x="1472" y="1014"/>
                  <a:pt x="1472" y="1013"/>
                </a:cubicBezTo>
                <a:cubicBezTo>
                  <a:pt x="1472" y="1011"/>
                  <a:pt x="1462" y="1008"/>
                  <a:pt x="1453" y="1008"/>
                </a:cubicBezTo>
                <a:cubicBezTo>
                  <a:pt x="1448" y="1007"/>
                  <a:pt x="1447" y="1007"/>
                  <a:pt x="1447" y="1004"/>
                </a:cubicBezTo>
                <a:cubicBezTo>
                  <a:pt x="1447" y="1001"/>
                  <a:pt x="1448" y="999"/>
                  <a:pt x="1450" y="1000"/>
                </a:cubicBezTo>
                <a:cubicBezTo>
                  <a:pt x="1450" y="1001"/>
                  <a:pt x="1450" y="1001"/>
                  <a:pt x="1450" y="1000"/>
                </a:cubicBezTo>
                <a:cubicBezTo>
                  <a:pt x="1452" y="997"/>
                  <a:pt x="1452" y="996"/>
                  <a:pt x="1453" y="999"/>
                </a:cubicBezTo>
                <a:cubicBezTo>
                  <a:pt x="1453" y="1000"/>
                  <a:pt x="1457" y="1001"/>
                  <a:pt x="1458" y="999"/>
                </a:cubicBezTo>
                <a:cubicBezTo>
                  <a:pt x="1459" y="998"/>
                  <a:pt x="1461" y="999"/>
                  <a:pt x="1461" y="1000"/>
                </a:cubicBezTo>
                <a:cubicBezTo>
                  <a:pt x="1461" y="1002"/>
                  <a:pt x="1461" y="1002"/>
                  <a:pt x="1461" y="1002"/>
                </a:cubicBezTo>
                <a:cubicBezTo>
                  <a:pt x="1463" y="1003"/>
                  <a:pt x="1463" y="1003"/>
                  <a:pt x="1463" y="1003"/>
                </a:cubicBezTo>
                <a:cubicBezTo>
                  <a:pt x="1463" y="1004"/>
                  <a:pt x="1464" y="1004"/>
                  <a:pt x="1466" y="1004"/>
                </a:cubicBezTo>
                <a:cubicBezTo>
                  <a:pt x="1472" y="1003"/>
                  <a:pt x="1477" y="1003"/>
                  <a:pt x="1478" y="1004"/>
                </a:cubicBezTo>
                <a:cubicBezTo>
                  <a:pt x="1480" y="1005"/>
                  <a:pt x="1487" y="1006"/>
                  <a:pt x="1490" y="1005"/>
                </a:cubicBezTo>
                <a:cubicBezTo>
                  <a:pt x="1493" y="1004"/>
                  <a:pt x="1493" y="1004"/>
                  <a:pt x="1493" y="1007"/>
                </a:cubicBezTo>
                <a:cubicBezTo>
                  <a:pt x="1493" y="1010"/>
                  <a:pt x="1494" y="1010"/>
                  <a:pt x="1496" y="1009"/>
                </a:cubicBezTo>
                <a:cubicBezTo>
                  <a:pt x="1497" y="1009"/>
                  <a:pt x="1498" y="1008"/>
                  <a:pt x="1499" y="1008"/>
                </a:cubicBezTo>
                <a:cubicBezTo>
                  <a:pt x="1501" y="1008"/>
                  <a:pt x="1502" y="1007"/>
                  <a:pt x="1504" y="1007"/>
                </a:cubicBezTo>
                <a:cubicBezTo>
                  <a:pt x="1505" y="1005"/>
                  <a:pt x="1505" y="1005"/>
                  <a:pt x="1505" y="1005"/>
                </a:cubicBezTo>
                <a:cubicBezTo>
                  <a:pt x="1505" y="1008"/>
                  <a:pt x="1505" y="1008"/>
                  <a:pt x="1505" y="1008"/>
                </a:cubicBezTo>
                <a:cubicBezTo>
                  <a:pt x="1504" y="1013"/>
                  <a:pt x="1504" y="1013"/>
                  <a:pt x="1497" y="1013"/>
                </a:cubicBezTo>
                <a:cubicBezTo>
                  <a:pt x="1494" y="1013"/>
                  <a:pt x="1490" y="1013"/>
                  <a:pt x="1487" y="1014"/>
                </a:cubicBezTo>
                <a:cubicBezTo>
                  <a:pt x="1481" y="1015"/>
                  <a:pt x="1474" y="1015"/>
                  <a:pt x="1473" y="1015"/>
                </a:cubicBezTo>
                <a:close/>
                <a:moveTo>
                  <a:pt x="1191" y="1010"/>
                </a:moveTo>
                <a:cubicBezTo>
                  <a:pt x="1192" y="1010"/>
                  <a:pt x="1193" y="1009"/>
                  <a:pt x="1193" y="1009"/>
                </a:cubicBezTo>
                <a:cubicBezTo>
                  <a:pt x="1193" y="1010"/>
                  <a:pt x="1193" y="1010"/>
                  <a:pt x="1193" y="1011"/>
                </a:cubicBezTo>
                <a:cubicBezTo>
                  <a:pt x="1190" y="1013"/>
                  <a:pt x="1189" y="1012"/>
                  <a:pt x="1191" y="1010"/>
                </a:cubicBezTo>
                <a:close/>
                <a:moveTo>
                  <a:pt x="1522" y="1002"/>
                </a:moveTo>
                <a:cubicBezTo>
                  <a:pt x="1520" y="1001"/>
                  <a:pt x="1521" y="994"/>
                  <a:pt x="1522" y="993"/>
                </a:cubicBezTo>
                <a:cubicBezTo>
                  <a:pt x="1523" y="993"/>
                  <a:pt x="1523" y="994"/>
                  <a:pt x="1523" y="995"/>
                </a:cubicBezTo>
                <a:cubicBezTo>
                  <a:pt x="1522" y="996"/>
                  <a:pt x="1523" y="998"/>
                  <a:pt x="1523" y="999"/>
                </a:cubicBezTo>
                <a:cubicBezTo>
                  <a:pt x="1524" y="1001"/>
                  <a:pt x="1522" y="1004"/>
                  <a:pt x="1522" y="1002"/>
                </a:cubicBezTo>
                <a:close/>
                <a:moveTo>
                  <a:pt x="1534" y="991"/>
                </a:moveTo>
                <a:cubicBezTo>
                  <a:pt x="1533" y="989"/>
                  <a:pt x="1533" y="983"/>
                  <a:pt x="1535" y="982"/>
                </a:cubicBezTo>
                <a:cubicBezTo>
                  <a:pt x="1536" y="980"/>
                  <a:pt x="1544" y="977"/>
                  <a:pt x="1544" y="978"/>
                </a:cubicBezTo>
                <a:cubicBezTo>
                  <a:pt x="1544" y="980"/>
                  <a:pt x="1541" y="987"/>
                  <a:pt x="1539" y="987"/>
                </a:cubicBezTo>
                <a:cubicBezTo>
                  <a:pt x="1539" y="987"/>
                  <a:pt x="1538" y="988"/>
                  <a:pt x="1537" y="989"/>
                </a:cubicBezTo>
                <a:cubicBezTo>
                  <a:pt x="1536" y="991"/>
                  <a:pt x="1534" y="991"/>
                  <a:pt x="1534" y="991"/>
                </a:cubicBezTo>
                <a:close/>
                <a:moveTo>
                  <a:pt x="1259" y="988"/>
                </a:moveTo>
                <a:cubicBezTo>
                  <a:pt x="1258" y="985"/>
                  <a:pt x="1259" y="984"/>
                  <a:pt x="1261" y="986"/>
                </a:cubicBezTo>
                <a:cubicBezTo>
                  <a:pt x="1263" y="986"/>
                  <a:pt x="1263" y="988"/>
                  <a:pt x="1263" y="988"/>
                </a:cubicBezTo>
                <a:cubicBezTo>
                  <a:pt x="1263" y="989"/>
                  <a:pt x="1260" y="988"/>
                  <a:pt x="1259" y="988"/>
                </a:cubicBezTo>
                <a:close/>
                <a:moveTo>
                  <a:pt x="1435" y="985"/>
                </a:moveTo>
                <a:cubicBezTo>
                  <a:pt x="1434" y="983"/>
                  <a:pt x="1434" y="980"/>
                  <a:pt x="1435" y="980"/>
                </a:cubicBezTo>
                <a:cubicBezTo>
                  <a:pt x="1437" y="980"/>
                  <a:pt x="1439" y="983"/>
                  <a:pt x="1437" y="984"/>
                </a:cubicBezTo>
                <a:cubicBezTo>
                  <a:pt x="1437" y="986"/>
                  <a:pt x="1437" y="986"/>
                  <a:pt x="1435" y="985"/>
                </a:cubicBezTo>
                <a:close/>
                <a:moveTo>
                  <a:pt x="1256" y="983"/>
                </a:moveTo>
                <a:cubicBezTo>
                  <a:pt x="1256" y="982"/>
                  <a:pt x="1257" y="982"/>
                  <a:pt x="1257" y="982"/>
                </a:cubicBezTo>
                <a:cubicBezTo>
                  <a:pt x="1258" y="983"/>
                  <a:pt x="1258" y="983"/>
                  <a:pt x="1258" y="983"/>
                </a:cubicBezTo>
                <a:cubicBezTo>
                  <a:pt x="1258" y="983"/>
                  <a:pt x="1257" y="983"/>
                  <a:pt x="1257" y="983"/>
                </a:cubicBezTo>
                <a:cubicBezTo>
                  <a:pt x="1257" y="983"/>
                  <a:pt x="1256" y="983"/>
                  <a:pt x="1256" y="983"/>
                </a:cubicBezTo>
                <a:close/>
                <a:moveTo>
                  <a:pt x="1485" y="979"/>
                </a:moveTo>
                <a:cubicBezTo>
                  <a:pt x="1485" y="978"/>
                  <a:pt x="1485" y="978"/>
                  <a:pt x="1486" y="978"/>
                </a:cubicBezTo>
                <a:cubicBezTo>
                  <a:pt x="1487" y="979"/>
                  <a:pt x="1488" y="980"/>
                  <a:pt x="1487" y="980"/>
                </a:cubicBezTo>
                <a:cubicBezTo>
                  <a:pt x="1486" y="982"/>
                  <a:pt x="1485" y="981"/>
                  <a:pt x="1485" y="979"/>
                </a:cubicBezTo>
                <a:close/>
                <a:moveTo>
                  <a:pt x="1504" y="975"/>
                </a:moveTo>
                <a:cubicBezTo>
                  <a:pt x="1503" y="975"/>
                  <a:pt x="1504" y="975"/>
                  <a:pt x="1504" y="975"/>
                </a:cubicBezTo>
                <a:cubicBezTo>
                  <a:pt x="1504" y="975"/>
                  <a:pt x="1505" y="974"/>
                  <a:pt x="1505" y="974"/>
                </a:cubicBezTo>
                <a:cubicBezTo>
                  <a:pt x="1505" y="973"/>
                  <a:pt x="1506" y="973"/>
                  <a:pt x="1506" y="973"/>
                </a:cubicBezTo>
                <a:cubicBezTo>
                  <a:pt x="1507" y="974"/>
                  <a:pt x="1507" y="975"/>
                  <a:pt x="1506" y="975"/>
                </a:cubicBezTo>
                <a:cubicBezTo>
                  <a:pt x="1506" y="976"/>
                  <a:pt x="1504" y="976"/>
                  <a:pt x="1504" y="975"/>
                </a:cubicBezTo>
                <a:close/>
                <a:moveTo>
                  <a:pt x="1535" y="975"/>
                </a:moveTo>
                <a:cubicBezTo>
                  <a:pt x="1534" y="974"/>
                  <a:pt x="1534" y="973"/>
                  <a:pt x="1536" y="973"/>
                </a:cubicBezTo>
                <a:cubicBezTo>
                  <a:pt x="1536" y="974"/>
                  <a:pt x="1536" y="974"/>
                  <a:pt x="1536" y="974"/>
                </a:cubicBezTo>
                <a:cubicBezTo>
                  <a:pt x="1536" y="975"/>
                  <a:pt x="1535" y="975"/>
                  <a:pt x="1535" y="975"/>
                </a:cubicBezTo>
                <a:close/>
                <a:moveTo>
                  <a:pt x="1464" y="972"/>
                </a:moveTo>
                <a:cubicBezTo>
                  <a:pt x="1464" y="972"/>
                  <a:pt x="1465" y="971"/>
                  <a:pt x="1466" y="971"/>
                </a:cubicBezTo>
                <a:cubicBezTo>
                  <a:pt x="1467" y="971"/>
                  <a:pt x="1468" y="971"/>
                  <a:pt x="1468" y="972"/>
                </a:cubicBezTo>
                <a:cubicBezTo>
                  <a:pt x="1468" y="972"/>
                  <a:pt x="1466" y="973"/>
                  <a:pt x="1466" y="973"/>
                </a:cubicBezTo>
                <a:cubicBezTo>
                  <a:pt x="1464" y="973"/>
                  <a:pt x="1464" y="973"/>
                  <a:pt x="1464" y="972"/>
                </a:cubicBezTo>
                <a:close/>
                <a:moveTo>
                  <a:pt x="1484" y="972"/>
                </a:moveTo>
                <a:cubicBezTo>
                  <a:pt x="1482" y="970"/>
                  <a:pt x="1482" y="970"/>
                  <a:pt x="1484" y="971"/>
                </a:cubicBezTo>
                <a:cubicBezTo>
                  <a:pt x="1485" y="971"/>
                  <a:pt x="1485" y="972"/>
                  <a:pt x="1485" y="972"/>
                </a:cubicBezTo>
                <a:cubicBezTo>
                  <a:pt x="1485" y="973"/>
                  <a:pt x="1485" y="973"/>
                  <a:pt x="1484" y="972"/>
                </a:cubicBezTo>
                <a:close/>
                <a:moveTo>
                  <a:pt x="1517" y="970"/>
                </a:moveTo>
                <a:cubicBezTo>
                  <a:pt x="1520" y="968"/>
                  <a:pt x="1523" y="967"/>
                  <a:pt x="1525" y="967"/>
                </a:cubicBezTo>
                <a:cubicBezTo>
                  <a:pt x="1526" y="967"/>
                  <a:pt x="1522" y="970"/>
                  <a:pt x="1519" y="970"/>
                </a:cubicBezTo>
                <a:cubicBezTo>
                  <a:pt x="1517" y="971"/>
                  <a:pt x="1517" y="971"/>
                  <a:pt x="1517" y="970"/>
                </a:cubicBezTo>
                <a:close/>
                <a:moveTo>
                  <a:pt x="1495" y="969"/>
                </a:moveTo>
                <a:cubicBezTo>
                  <a:pt x="1496" y="967"/>
                  <a:pt x="1498" y="967"/>
                  <a:pt x="1498" y="967"/>
                </a:cubicBezTo>
                <a:cubicBezTo>
                  <a:pt x="1499" y="967"/>
                  <a:pt x="1498" y="967"/>
                  <a:pt x="1497" y="969"/>
                </a:cubicBezTo>
                <a:cubicBezTo>
                  <a:pt x="1496" y="970"/>
                  <a:pt x="1494" y="970"/>
                  <a:pt x="1493" y="970"/>
                </a:cubicBezTo>
                <a:cubicBezTo>
                  <a:pt x="1493" y="970"/>
                  <a:pt x="1493" y="970"/>
                  <a:pt x="1495" y="969"/>
                </a:cubicBezTo>
                <a:close/>
                <a:moveTo>
                  <a:pt x="1271" y="967"/>
                </a:moveTo>
                <a:cubicBezTo>
                  <a:pt x="1266" y="967"/>
                  <a:pt x="1263" y="964"/>
                  <a:pt x="1263" y="962"/>
                </a:cubicBezTo>
                <a:cubicBezTo>
                  <a:pt x="1261" y="959"/>
                  <a:pt x="1258" y="957"/>
                  <a:pt x="1255" y="957"/>
                </a:cubicBezTo>
                <a:cubicBezTo>
                  <a:pt x="1254" y="957"/>
                  <a:pt x="1252" y="956"/>
                  <a:pt x="1251" y="956"/>
                </a:cubicBezTo>
                <a:cubicBezTo>
                  <a:pt x="1242" y="951"/>
                  <a:pt x="1241" y="949"/>
                  <a:pt x="1241" y="948"/>
                </a:cubicBezTo>
                <a:cubicBezTo>
                  <a:pt x="1239" y="947"/>
                  <a:pt x="1234" y="945"/>
                  <a:pt x="1232" y="945"/>
                </a:cubicBezTo>
                <a:cubicBezTo>
                  <a:pt x="1225" y="945"/>
                  <a:pt x="1225" y="936"/>
                  <a:pt x="1230" y="932"/>
                </a:cubicBezTo>
                <a:cubicBezTo>
                  <a:pt x="1233" y="930"/>
                  <a:pt x="1233" y="930"/>
                  <a:pt x="1233" y="930"/>
                </a:cubicBezTo>
                <a:cubicBezTo>
                  <a:pt x="1235" y="932"/>
                  <a:pt x="1235" y="932"/>
                  <a:pt x="1235" y="932"/>
                </a:cubicBezTo>
                <a:cubicBezTo>
                  <a:pt x="1236" y="934"/>
                  <a:pt x="1236" y="934"/>
                  <a:pt x="1236" y="934"/>
                </a:cubicBezTo>
                <a:cubicBezTo>
                  <a:pt x="1238" y="932"/>
                  <a:pt x="1238" y="932"/>
                  <a:pt x="1238" y="932"/>
                </a:cubicBezTo>
                <a:cubicBezTo>
                  <a:pt x="1241" y="930"/>
                  <a:pt x="1245" y="929"/>
                  <a:pt x="1246" y="932"/>
                </a:cubicBezTo>
                <a:cubicBezTo>
                  <a:pt x="1246" y="932"/>
                  <a:pt x="1246" y="932"/>
                  <a:pt x="1246" y="932"/>
                </a:cubicBezTo>
                <a:cubicBezTo>
                  <a:pt x="1247" y="932"/>
                  <a:pt x="1249" y="933"/>
                  <a:pt x="1250" y="934"/>
                </a:cubicBezTo>
                <a:cubicBezTo>
                  <a:pt x="1252" y="935"/>
                  <a:pt x="1253" y="936"/>
                  <a:pt x="1254" y="935"/>
                </a:cubicBezTo>
                <a:cubicBezTo>
                  <a:pt x="1256" y="935"/>
                  <a:pt x="1260" y="935"/>
                  <a:pt x="1263" y="935"/>
                </a:cubicBezTo>
                <a:cubicBezTo>
                  <a:pt x="1268" y="935"/>
                  <a:pt x="1269" y="935"/>
                  <a:pt x="1271" y="934"/>
                </a:cubicBezTo>
                <a:cubicBezTo>
                  <a:pt x="1272" y="932"/>
                  <a:pt x="1273" y="932"/>
                  <a:pt x="1276" y="932"/>
                </a:cubicBezTo>
                <a:cubicBezTo>
                  <a:pt x="1279" y="933"/>
                  <a:pt x="1281" y="932"/>
                  <a:pt x="1281" y="932"/>
                </a:cubicBezTo>
                <a:cubicBezTo>
                  <a:pt x="1281" y="932"/>
                  <a:pt x="1283" y="932"/>
                  <a:pt x="1284" y="931"/>
                </a:cubicBezTo>
                <a:cubicBezTo>
                  <a:pt x="1284" y="931"/>
                  <a:pt x="1287" y="931"/>
                  <a:pt x="1288" y="930"/>
                </a:cubicBezTo>
                <a:cubicBezTo>
                  <a:pt x="1289" y="930"/>
                  <a:pt x="1290" y="930"/>
                  <a:pt x="1290" y="931"/>
                </a:cubicBezTo>
                <a:cubicBezTo>
                  <a:pt x="1290" y="931"/>
                  <a:pt x="1290" y="932"/>
                  <a:pt x="1289" y="932"/>
                </a:cubicBezTo>
                <a:cubicBezTo>
                  <a:pt x="1289" y="932"/>
                  <a:pt x="1289" y="932"/>
                  <a:pt x="1289" y="933"/>
                </a:cubicBezTo>
                <a:cubicBezTo>
                  <a:pt x="1288" y="934"/>
                  <a:pt x="1287" y="936"/>
                  <a:pt x="1285" y="937"/>
                </a:cubicBezTo>
                <a:cubicBezTo>
                  <a:pt x="1280" y="943"/>
                  <a:pt x="1276" y="951"/>
                  <a:pt x="1279" y="954"/>
                </a:cubicBezTo>
                <a:cubicBezTo>
                  <a:pt x="1279" y="954"/>
                  <a:pt x="1280" y="955"/>
                  <a:pt x="1279" y="956"/>
                </a:cubicBezTo>
                <a:cubicBezTo>
                  <a:pt x="1279" y="956"/>
                  <a:pt x="1279" y="957"/>
                  <a:pt x="1280" y="957"/>
                </a:cubicBezTo>
                <a:cubicBezTo>
                  <a:pt x="1281" y="959"/>
                  <a:pt x="1281" y="961"/>
                  <a:pt x="1279" y="962"/>
                </a:cubicBezTo>
                <a:cubicBezTo>
                  <a:pt x="1277" y="964"/>
                  <a:pt x="1276" y="965"/>
                  <a:pt x="1276" y="967"/>
                </a:cubicBezTo>
                <a:cubicBezTo>
                  <a:pt x="1276" y="968"/>
                  <a:pt x="1276" y="968"/>
                  <a:pt x="1271" y="967"/>
                </a:cubicBezTo>
                <a:close/>
                <a:moveTo>
                  <a:pt x="1471" y="965"/>
                </a:moveTo>
                <a:cubicBezTo>
                  <a:pt x="1471" y="965"/>
                  <a:pt x="1471" y="964"/>
                  <a:pt x="1472" y="965"/>
                </a:cubicBezTo>
                <a:cubicBezTo>
                  <a:pt x="1472" y="965"/>
                  <a:pt x="1472" y="967"/>
                  <a:pt x="1472" y="967"/>
                </a:cubicBezTo>
                <a:cubicBezTo>
                  <a:pt x="1471" y="967"/>
                  <a:pt x="1471" y="966"/>
                  <a:pt x="1471" y="965"/>
                </a:cubicBezTo>
                <a:close/>
                <a:moveTo>
                  <a:pt x="1485" y="966"/>
                </a:moveTo>
                <a:cubicBezTo>
                  <a:pt x="1485" y="965"/>
                  <a:pt x="1485" y="964"/>
                  <a:pt x="1485" y="964"/>
                </a:cubicBezTo>
                <a:cubicBezTo>
                  <a:pt x="1485" y="963"/>
                  <a:pt x="1488" y="960"/>
                  <a:pt x="1488" y="961"/>
                </a:cubicBezTo>
                <a:cubicBezTo>
                  <a:pt x="1490" y="962"/>
                  <a:pt x="1488" y="967"/>
                  <a:pt x="1487" y="967"/>
                </a:cubicBezTo>
                <a:cubicBezTo>
                  <a:pt x="1487" y="967"/>
                  <a:pt x="1486" y="966"/>
                  <a:pt x="1485" y="966"/>
                </a:cubicBezTo>
                <a:close/>
                <a:moveTo>
                  <a:pt x="1516" y="964"/>
                </a:moveTo>
                <a:cubicBezTo>
                  <a:pt x="1516" y="964"/>
                  <a:pt x="1517" y="963"/>
                  <a:pt x="1517" y="963"/>
                </a:cubicBezTo>
                <a:cubicBezTo>
                  <a:pt x="1517" y="963"/>
                  <a:pt x="1519" y="965"/>
                  <a:pt x="1518" y="965"/>
                </a:cubicBezTo>
                <a:cubicBezTo>
                  <a:pt x="1517" y="967"/>
                  <a:pt x="1516" y="966"/>
                  <a:pt x="1516" y="964"/>
                </a:cubicBezTo>
                <a:close/>
                <a:moveTo>
                  <a:pt x="1480" y="964"/>
                </a:moveTo>
                <a:cubicBezTo>
                  <a:pt x="1480" y="962"/>
                  <a:pt x="1482" y="961"/>
                  <a:pt x="1483" y="962"/>
                </a:cubicBezTo>
                <a:cubicBezTo>
                  <a:pt x="1484" y="962"/>
                  <a:pt x="1482" y="964"/>
                  <a:pt x="1481" y="965"/>
                </a:cubicBezTo>
                <a:cubicBezTo>
                  <a:pt x="1480" y="965"/>
                  <a:pt x="1480" y="965"/>
                  <a:pt x="1480" y="964"/>
                </a:cubicBezTo>
                <a:close/>
                <a:moveTo>
                  <a:pt x="1213" y="962"/>
                </a:moveTo>
                <a:cubicBezTo>
                  <a:pt x="1213" y="961"/>
                  <a:pt x="1213" y="961"/>
                  <a:pt x="1213" y="961"/>
                </a:cubicBezTo>
                <a:cubicBezTo>
                  <a:pt x="1214" y="960"/>
                  <a:pt x="1215" y="962"/>
                  <a:pt x="1215" y="963"/>
                </a:cubicBezTo>
                <a:cubicBezTo>
                  <a:pt x="1215" y="964"/>
                  <a:pt x="1214" y="964"/>
                  <a:pt x="1213" y="962"/>
                </a:cubicBezTo>
                <a:close/>
                <a:moveTo>
                  <a:pt x="1466" y="962"/>
                </a:moveTo>
                <a:cubicBezTo>
                  <a:pt x="1466" y="961"/>
                  <a:pt x="1466" y="960"/>
                  <a:pt x="1467" y="960"/>
                </a:cubicBezTo>
                <a:cubicBezTo>
                  <a:pt x="1467" y="960"/>
                  <a:pt x="1468" y="961"/>
                  <a:pt x="1468" y="962"/>
                </a:cubicBezTo>
                <a:cubicBezTo>
                  <a:pt x="1467" y="962"/>
                  <a:pt x="1467" y="962"/>
                  <a:pt x="1467" y="962"/>
                </a:cubicBezTo>
                <a:cubicBezTo>
                  <a:pt x="1466" y="962"/>
                  <a:pt x="1466" y="962"/>
                  <a:pt x="1466" y="962"/>
                </a:cubicBezTo>
                <a:close/>
                <a:moveTo>
                  <a:pt x="1465" y="956"/>
                </a:moveTo>
                <a:cubicBezTo>
                  <a:pt x="1464" y="955"/>
                  <a:pt x="1464" y="954"/>
                  <a:pt x="1465" y="954"/>
                </a:cubicBezTo>
                <a:cubicBezTo>
                  <a:pt x="1466" y="954"/>
                  <a:pt x="1466" y="954"/>
                  <a:pt x="1466" y="954"/>
                </a:cubicBezTo>
                <a:cubicBezTo>
                  <a:pt x="1466" y="955"/>
                  <a:pt x="1466" y="956"/>
                  <a:pt x="1466" y="956"/>
                </a:cubicBezTo>
                <a:cubicBezTo>
                  <a:pt x="1466" y="957"/>
                  <a:pt x="1465" y="957"/>
                  <a:pt x="1465" y="956"/>
                </a:cubicBezTo>
                <a:close/>
                <a:moveTo>
                  <a:pt x="1475" y="954"/>
                </a:moveTo>
                <a:cubicBezTo>
                  <a:pt x="1475" y="954"/>
                  <a:pt x="1475" y="953"/>
                  <a:pt x="1476" y="954"/>
                </a:cubicBezTo>
                <a:cubicBezTo>
                  <a:pt x="1476" y="955"/>
                  <a:pt x="1476" y="955"/>
                  <a:pt x="1476" y="955"/>
                </a:cubicBezTo>
                <a:cubicBezTo>
                  <a:pt x="1475" y="956"/>
                  <a:pt x="1475" y="955"/>
                  <a:pt x="1475" y="954"/>
                </a:cubicBezTo>
                <a:close/>
                <a:moveTo>
                  <a:pt x="1483" y="954"/>
                </a:moveTo>
                <a:cubicBezTo>
                  <a:pt x="1483" y="953"/>
                  <a:pt x="1484" y="953"/>
                  <a:pt x="1485" y="954"/>
                </a:cubicBezTo>
                <a:cubicBezTo>
                  <a:pt x="1487" y="954"/>
                  <a:pt x="1486" y="955"/>
                  <a:pt x="1485" y="955"/>
                </a:cubicBezTo>
                <a:cubicBezTo>
                  <a:pt x="1484" y="955"/>
                  <a:pt x="1483" y="954"/>
                  <a:pt x="1483" y="954"/>
                </a:cubicBezTo>
                <a:close/>
                <a:moveTo>
                  <a:pt x="1463" y="951"/>
                </a:moveTo>
                <a:cubicBezTo>
                  <a:pt x="1463" y="949"/>
                  <a:pt x="1464" y="948"/>
                  <a:pt x="1464" y="948"/>
                </a:cubicBezTo>
                <a:cubicBezTo>
                  <a:pt x="1465" y="948"/>
                  <a:pt x="1465" y="950"/>
                  <a:pt x="1464" y="951"/>
                </a:cubicBezTo>
                <a:cubicBezTo>
                  <a:pt x="1463" y="952"/>
                  <a:pt x="1463" y="952"/>
                  <a:pt x="1463" y="951"/>
                </a:cubicBezTo>
                <a:close/>
                <a:moveTo>
                  <a:pt x="1479" y="951"/>
                </a:moveTo>
                <a:cubicBezTo>
                  <a:pt x="1477" y="949"/>
                  <a:pt x="1477" y="949"/>
                  <a:pt x="1477" y="949"/>
                </a:cubicBezTo>
                <a:cubicBezTo>
                  <a:pt x="1478" y="948"/>
                  <a:pt x="1482" y="950"/>
                  <a:pt x="1482" y="951"/>
                </a:cubicBezTo>
                <a:cubicBezTo>
                  <a:pt x="1482" y="952"/>
                  <a:pt x="1480" y="952"/>
                  <a:pt x="1479" y="951"/>
                </a:cubicBezTo>
                <a:close/>
                <a:moveTo>
                  <a:pt x="1497" y="951"/>
                </a:moveTo>
                <a:cubicBezTo>
                  <a:pt x="1497" y="951"/>
                  <a:pt x="1500" y="949"/>
                  <a:pt x="1503" y="949"/>
                </a:cubicBezTo>
                <a:cubicBezTo>
                  <a:pt x="1505" y="948"/>
                  <a:pt x="1505" y="948"/>
                  <a:pt x="1505" y="948"/>
                </a:cubicBezTo>
                <a:cubicBezTo>
                  <a:pt x="1503" y="950"/>
                  <a:pt x="1503" y="950"/>
                  <a:pt x="1503" y="950"/>
                </a:cubicBezTo>
                <a:cubicBezTo>
                  <a:pt x="1501" y="952"/>
                  <a:pt x="1497" y="953"/>
                  <a:pt x="1497" y="951"/>
                </a:cubicBezTo>
                <a:close/>
                <a:moveTo>
                  <a:pt x="1512" y="948"/>
                </a:moveTo>
                <a:cubicBezTo>
                  <a:pt x="1512" y="948"/>
                  <a:pt x="1511" y="948"/>
                  <a:pt x="1510" y="948"/>
                </a:cubicBezTo>
                <a:cubicBezTo>
                  <a:pt x="1509" y="947"/>
                  <a:pt x="1509" y="947"/>
                  <a:pt x="1510" y="946"/>
                </a:cubicBezTo>
                <a:cubicBezTo>
                  <a:pt x="1512" y="945"/>
                  <a:pt x="1517" y="945"/>
                  <a:pt x="1518" y="947"/>
                </a:cubicBezTo>
                <a:cubicBezTo>
                  <a:pt x="1518" y="948"/>
                  <a:pt x="1513" y="950"/>
                  <a:pt x="1512" y="948"/>
                </a:cubicBezTo>
                <a:close/>
                <a:moveTo>
                  <a:pt x="1391" y="947"/>
                </a:moveTo>
                <a:cubicBezTo>
                  <a:pt x="1389" y="944"/>
                  <a:pt x="1389" y="944"/>
                  <a:pt x="1389" y="944"/>
                </a:cubicBezTo>
                <a:cubicBezTo>
                  <a:pt x="1390" y="943"/>
                  <a:pt x="1391" y="942"/>
                  <a:pt x="1391" y="943"/>
                </a:cubicBezTo>
                <a:cubicBezTo>
                  <a:pt x="1391" y="944"/>
                  <a:pt x="1392" y="944"/>
                  <a:pt x="1392" y="944"/>
                </a:cubicBezTo>
                <a:cubicBezTo>
                  <a:pt x="1393" y="944"/>
                  <a:pt x="1394" y="945"/>
                  <a:pt x="1395" y="946"/>
                </a:cubicBezTo>
                <a:cubicBezTo>
                  <a:pt x="1397" y="947"/>
                  <a:pt x="1397" y="948"/>
                  <a:pt x="1396" y="947"/>
                </a:cubicBezTo>
                <a:cubicBezTo>
                  <a:pt x="1395" y="947"/>
                  <a:pt x="1394" y="947"/>
                  <a:pt x="1394" y="948"/>
                </a:cubicBezTo>
                <a:cubicBezTo>
                  <a:pt x="1394" y="949"/>
                  <a:pt x="1393" y="948"/>
                  <a:pt x="1391" y="947"/>
                </a:cubicBezTo>
                <a:close/>
                <a:moveTo>
                  <a:pt x="1473" y="946"/>
                </a:moveTo>
                <a:cubicBezTo>
                  <a:pt x="1470" y="943"/>
                  <a:pt x="1471" y="940"/>
                  <a:pt x="1474" y="942"/>
                </a:cubicBezTo>
                <a:cubicBezTo>
                  <a:pt x="1475" y="943"/>
                  <a:pt x="1476" y="944"/>
                  <a:pt x="1477" y="946"/>
                </a:cubicBezTo>
                <a:cubicBezTo>
                  <a:pt x="1477" y="948"/>
                  <a:pt x="1477" y="948"/>
                  <a:pt x="1473" y="946"/>
                </a:cubicBezTo>
                <a:close/>
                <a:moveTo>
                  <a:pt x="1445" y="943"/>
                </a:moveTo>
                <a:cubicBezTo>
                  <a:pt x="1446" y="941"/>
                  <a:pt x="1447" y="941"/>
                  <a:pt x="1447" y="942"/>
                </a:cubicBezTo>
                <a:cubicBezTo>
                  <a:pt x="1447" y="943"/>
                  <a:pt x="1447" y="943"/>
                  <a:pt x="1447" y="943"/>
                </a:cubicBezTo>
                <a:cubicBezTo>
                  <a:pt x="1445" y="943"/>
                  <a:pt x="1445" y="943"/>
                  <a:pt x="1445" y="943"/>
                </a:cubicBezTo>
                <a:close/>
                <a:moveTo>
                  <a:pt x="1465" y="941"/>
                </a:moveTo>
                <a:cubicBezTo>
                  <a:pt x="1462" y="939"/>
                  <a:pt x="1461" y="937"/>
                  <a:pt x="1461" y="936"/>
                </a:cubicBezTo>
                <a:cubicBezTo>
                  <a:pt x="1459" y="933"/>
                  <a:pt x="1458" y="932"/>
                  <a:pt x="1454" y="932"/>
                </a:cubicBezTo>
                <a:cubicBezTo>
                  <a:pt x="1452" y="932"/>
                  <a:pt x="1450" y="931"/>
                  <a:pt x="1450" y="929"/>
                </a:cubicBezTo>
                <a:cubicBezTo>
                  <a:pt x="1449" y="927"/>
                  <a:pt x="1442" y="921"/>
                  <a:pt x="1440" y="921"/>
                </a:cubicBezTo>
                <a:cubicBezTo>
                  <a:pt x="1439" y="921"/>
                  <a:pt x="1437" y="921"/>
                  <a:pt x="1437" y="921"/>
                </a:cubicBezTo>
                <a:cubicBezTo>
                  <a:pt x="1434" y="920"/>
                  <a:pt x="1434" y="920"/>
                  <a:pt x="1436" y="920"/>
                </a:cubicBezTo>
                <a:cubicBezTo>
                  <a:pt x="1437" y="919"/>
                  <a:pt x="1438" y="919"/>
                  <a:pt x="1439" y="918"/>
                </a:cubicBezTo>
                <a:cubicBezTo>
                  <a:pt x="1442" y="916"/>
                  <a:pt x="1443" y="916"/>
                  <a:pt x="1446" y="919"/>
                </a:cubicBezTo>
                <a:cubicBezTo>
                  <a:pt x="1448" y="921"/>
                  <a:pt x="1452" y="924"/>
                  <a:pt x="1458" y="924"/>
                </a:cubicBezTo>
                <a:cubicBezTo>
                  <a:pt x="1460" y="925"/>
                  <a:pt x="1461" y="927"/>
                  <a:pt x="1461" y="930"/>
                </a:cubicBezTo>
                <a:cubicBezTo>
                  <a:pt x="1461" y="935"/>
                  <a:pt x="1463" y="937"/>
                  <a:pt x="1466" y="937"/>
                </a:cubicBezTo>
                <a:cubicBezTo>
                  <a:pt x="1468" y="937"/>
                  <a:pt x="1469" y="937"/>
                  <a:pt x="1469" y="940"/>
                </a:cubicBezTo>
                <a:cubicBezTo>
                  <a:pt x="1469" y="942"/>
                  <a:pt x="1467" y="942"/>
                  <a:pt x="1465" y="941"/>
                </a:cubicBezTo>
                <a:close/>
                <a:moveTo>
                  <a:pt x="1389" y="938"/>
                </a:moveTo>
                <a:cubicBezTo>
                  <a:pt x="1388" y="938"/>
                  <a:pt x="1387" y="937"/>
                  <a:pt x="1387" y="937"/>
                </a:cubicBezTo>
                <a:cubicBezTo>
                  <a:pt x="1386" y="935"/>
                  <a:pt x="1386" y="935"/>
                  <a:pt x="1386" y="935"/>
                </a:cubicBezTo>
                <a:cubicBezTo>
                  <a:pt x="1384" y="936"/>
                  <a:pt x="1384" y="935"/>
                  <a:pt x="1385" y="933"/>
                </a:cubicBezTo>
                <a:cubicBezTo>
                  <a:pt x="1386" y="932"/>
                  <a:pt x="1386" y="932"/>
                  <a:pt x="1387" y="932"/>
                </a:cubicBezTo>
                <a:cubicBezTo>
                  <a:pt x="1388" y="932"/>
                  <a:pt x="1388" y="932"/>
                  <a:pt x="1388" y="931"/>
                </a:cubicBezTo>
                <a:cubicBezTo>
                  <a:pt x="1388" y="930"/>
                  <a:pt x="1388" y="929"/>
                  <a:pt x="1388" y="930"/>
                </a:cubicBezTo>
                <a:cubicBezTo>
                  <a:pt x="1389" y="930"/>
                  <a:pt x="1389" y="931"/>
                  <a:pt x="1389" y="932"/>
                </a:cubicBezTo>
                <a:cubicBezTo>
                  <a:pt x="1389" y="932"/>
                  <a:pt x="1390" y="934"/>
                  <a:pt x="1391" y="935"/>
                </a:cubicBezTo>
                <a:cubicBezTo>
                  <a:pt x="1394" y="938"/>
                  <a:pt x="1394" y="939"/>
                  <a:pt x="1389" y="938"/>
                </a:cubicBezTo>
                <a:close/>
                <a:moveTo>
                  <a:pt x="1496" y="936"/>
                </a:moveTo>
                <a:cubicBezTo>
                  <a:pt x="1495" y="935"/>
                  <a:pt x="1495" y="935"/>
                  <a:pt x="1496" y="933"/>
                </a:cubicBezTo>
                <a:cubicBezTo>
                  <a:pt x="1496" y="932"/>
                  <a:pt x="1496" y="932"/>
                  <a:pt x="1495" y="929"/>
                </a:cubicBezTo>
                <a:cubicBezTo>
                  <a:pt x="1493" y="928"/>
                  <a:pt x="1493" y="928"/>
                  <a:pt x="1494" y="927"/>
                </a:cubicBezTo>
                <a:cubicBezTo>
                  <a:pt x="1498" y="925"/>
                  <a:pt x="1500" y="927"/>
                  <a:pt x="1500" y="932"/>
                </a:cubicBezTo>
                <a:cubicBezTo>
                  <a:pt x="1499" y="936"/>
                  <a:pt x="1498" y="938"/>
                  <a:pt x="1496" y="936"/>
                </a:cubicBezTo>
                <a:close/>
                <a:moveTo>
                  <a:pt x="1391" y="932"/>
                </a:moveTo>
                <a:cubicBezTo>
                  <a:pt x="1390" y="932"/>
                  <a:pt x="1390" y="930"/>
                  <a:pt x="1390" y="929"/>
                </a:cubicBezTo>
                <a:cubicBezTo>
                  <a:pt x="1391" y="929"/>
                  <a:pt x="1391" y="929"/>
                  <a:pt x="1391" y="930"/>
                </a:cubicBezTo>
                <a:cubicBezTo>
                  <a:pt x="1392" y="933"/>
                  <a:pt x="1392" y="934"/>
                  <a:pt x="1391" y="932"/>
                </a:cubicBezTo>
                <a:close/>
                <a:moveTo>
                  <a:pt x="1388" y="924"/>
                </a:moveTo>
                <a:cubicBezTo>
                  <a:pt x="1388" y="924"/>
                  <a:pt x="1389" y="922"/>
                  <a:pt x="1390" y="921"/>
                </a:cubicBezTo>
                <a:cubicBezTo>
                  <a:pt x="1391" y="919"/>
                  <a:pt x="1393" y="921"/>
                  <a:pt x="1392" y="924"/>
                </a:cubicBezTo>
                <a:cubicBezTo>
                  <a:pt x="1391" y="927"/>
                  <a:pt x="1388" y="927"/>
                  <a:pt x="1388" y="924"/>
                </a:cubicBezTo>
                <a:close/>
                <a:moveTo>
                  <a:pt x="1467" y="921"/>
                </a:moveTo>
                <a:cubicBezTo>
                  <a:pt x="1466" y="920"/>
                  <a:pt x="1466" y="919"/>
                  <a:pt x="1466" y="919"/>
                </a:cubicBezTo>
                <a:cubicBezTo>
                  <a:pt x="1467" y="918"/>
                  <a:pt x="1467" y="918"/>
                  <a:pt x="1469" y="919"/>
                </a:cubicBezTo>
                <a:cubicBezTo>
                  <a:pt x="1471" y="922"/>
                  <a:pt x="1469" y="924"/>
                  <a:pt x="1467" y="921"/>
                </a:cubicBezTo>
                <a:close/>
                <a:moveTo>
                  <a:pt x="1502" y="917"/>
                </a:moveTo>
                <a:cubicBezTo>
                  <a:pt x="1498" y="916"/>
                  <a:pt x="1498" y="916"/>
                  <a:pt x="1500" y="914"/>
                </a:cubicBezTo>
                <a:cubicBezTo>
                  <a:pt x="1501" y="913"/>
                  <a:pt x="1501" y="912"/>
                  <a:pt x="1498" y="913"/>
                </a:cubicBezTo>
                <a:cubicBezTo>
                  <a:pt x="1497" y="915"/>
                  <a:pt x="1493" y="913"/>
                  <a:pt x="1493" y="912"/>
                </a:cubicBezTo>
                <a:cubicBezTo>
                  <a:pt x="1493" y="911"/>
                  <a:pt x="1494" y="911"/>
                  <a:pt x="1495" y="911"/>
                </a:cubicBezTo>
                <a:cubicBezTo>
                  <a:pt x="1496" y="911"/>
                  <a:pt x="1497" y="910"/>
                  <a:pt x="1498" y="909"/>
                </a:cubicBezTo>
                <a:cubicBezTo>
                  <a:pt x="1501" y="907"/>
                  <a:pt x="1504" y="908"/>
                  <a:pt x="1504" y="909"/>
                </a:cubicBezTo>
                <a:cubicBezTo>
                  <a:pt x="1504" y="910"/>
                  <a:pt x="1506" y="911"/>
                  <a:pt x="1506" y="912"/>
                </a:cubicBezTo>
                <a:cubicBezTo>
                  <a:pt x="1508" y="913"/>
                  <a:pt x="1509" y="916"/>
                  <a:pt x="1507" y="916"/>
                </a:cubicBezTo>
                <a:cubicBezTo>
                  <a:pt x="1506" y="916"/>
                  <a:pt x="1506" y="916"/>
                  <a:pt x="1506" y="916"/>
                </a:cubicBezTo>
                <a:cubicBezTo>
                  <a:pt x="1507" y="916"/>
                  <a:pt x="1506" y="917"/>
                  <a:pt x="1506" y="917"/>
                </a:cubicBezTo>
                <a:cubicBezTo>
                  <a:pt x="1505" y="918"/>
                  <a:pt x="1504" y="918"/>
                  <a:pt x="1502" y="917"/>
                </a:cubicBezTo>
                <a:close/>
                <a:moveTo>
                  <a:pt x="1450" y="913"/>
                </a:moveTo>
                <a:cubicBezTo>
                  <a:pt x="1449" y="912"/>
                  <a:pt x="1449" y="912"/>
                  <a:pt x="1451" y="913"/>
                </a:cubicBezTo>
                <a:cubicBezTo>
                  <a:pt x="1453" y="915"/>
                  <a:pt x="1453" y="915"/>
                  <a:pt x="1451" y="915"/>
                </a:cubicBezTo>
                <a:cubicBezTo>
                  <a:pt x="1450" y="915"/>
                  <a:pt x="1450" y="914"/>
                  <a:pt x="1450" y="913"/>
                </a:cubicBezTo>
                <a:close/>
                <a:moveTo>
                  <a:pt x="1454" y="913"/>
                </a:moveTo>
                <a:cubicBezTo>
                  <a:pt x="1454" y="912"/>
                  <a:pt x="1455" y="911"/>
                  <a:pt x="1455" y="911"/>
                </a:cubicBezTo>
                <a:cubicBezTo>
                  <a:pt x="1456" y="911"/>
                  <a:pt x="1456" y="911"/>
                  <a:pt x="1455" y="912"/>
                </a:cubicBezTo>
                <a:cubicBezTo>
                  <a:pt x="1455" y="913"/>
                  <a:pt x="1454" y="914"/>
                  <a:pt x="1454" y="913"/>
                </a:cubicBezTo>
                <a:close/>
                <a:moveTo>
                  <a:pt x="1158" y="907"/>
                </a:moveTo>
                <a:cubicBezTo>
                  <a:pt x="1154" y="905"/>
                  <a:pt x="1152" y="895"/>
                  <a:pt x="1155" y="891"/>
                </a:cubicBezTo>
                <a:cubicBezTo>
                  <a:pt x="1155" y="889"/>
                  <a:pt x="1156" y="889"/>
                  <a:pt x="1156" y="888"/>
                </a:cubicBezTo>
                <a:cubicBezTo>
                  <a:pt x="1156" y="887"/>
                  <a:pt x="1156" y="887"/>
                  <a:pt x="1157" y="887"/>
                </a:cubicBezTo>
                <a:cubicBezTo>
                  <a:pt x="1157" y="887"/>
                  <a:pt x="1158" y="887"/>
                  <a:pt x="1158" y="886"/>
                </a:cubicBezTo>
                <a:cubicBezTo>
                  <a:pt x="1158" y="885"/>
                  <a:pt x="1158" y="883"/>
                  <a:pt x="1157" y="883"/>
                </a:cubicBezTo>
                <a:cubicBezTo>
                  <a:pt x="1156" y="883"/>
                  <a:pt x="1156" y="881"/>
                  <a:pt x="1157" y="879"/>
                </a:cubicBezTo>
                <a:cubicBezTo>
                  <a:pt x="1159" y="876"/>
                  <a:pt x="1158" y="870"/>
                  <a:pt x="1156" y="868"/>
                </a:cubicBezTo>
                <a:cubicBezTo>
                  <a:pt x="1155" y="865"/>
                  <a:pt x="1156" y="857"/>
                  <a:pt x="1158" y="860"/>
                </a:cubicBezTo>
                <a:cubicBezTo>
                  <a:pt x="1160" y="862"/>
                  <a:pt x="1169" y="860"/>
                  <a:pt x="1170" y="857"/>
                </a:cubicBezTo>
                <a:cubicBezTo>
                  <a:pt x="1171" y="857"/>
                  <a:pt x="1172" y="856"/>
                  <a:pt x="1174" y="856"/>
                </a:cubicBezTo>
                <a:cubicBezTo>
                  <a:pt x="1174" y="855"/>
                  <a:pt x="1176" y="854"/>
                  <a:pt x="1176" y="854"/>
                </a:cubicBezTo>
                <a:cubicBezTo>
                  <a:pt x="1176" y="853"/>
                  <a:pt x="1177" y="853"/>
                  <a:pt x="1177" y="853"/>
                </a:cubicBezTo>
                <a:cubicBezTo>
                  <a:pt x="1178" y="854"/>
                  <a:pt x="1178" y="854"/>
                  <a:pt x="1178" y="854"/>
                </a:cubicBezTo>
                <a:cubicBezTo>
                  <a:pt x="1178" y="854"/>
                  <a:pt x="1179" y="854"/>
                  <a:pt x="1179" y="854"/>
                </a:cubicBezTo>
                <a:cubicBezTo>
                  <a:pt x="1181" y="854"/>
                  <a:pt x="1184" y="860"/>
                  <a:pt x="1183" y="860"/>
                </a:cubicBezTo>
                <a:cubicBezTo>
                  <a:pt x="1182" y="861"/>
                  <a:pt x="1182" y="861"/>
                  <a:pt x="1183" y="862"/>
                </a:cubicBezTo>
                <a:cubicBezTo>
                  <a:pt x="1186" y="865"/>
                  <a:pt x="1185" y="872"/>
                  <a:pt x="1182" y="876"/>
                </a:cubicBezTo>
                <a:cubicBezTo>
                  <a:pt x="1181" y="876"/>
                  <a:pt x="1181" y="878"/>
                  <a:pt x="1181" y="879"/>
                </a:cubicBezTo>
                <a:cubicBezTo>
                  <a:pt x="1182" y="880"/>
                  <a:pt x="1181" y="884"/>
                  <a:pt x="1179" y="889"/>
                </a:cubicBezTo>
                <a:cubicBezTo>
                  <a:pt x="1175" y="903"/>
                  <a:pt x="1175" y="903"/>
                  <a:pt x="1171" y="902"/>
                </a:cubicBezTo>
                <a:cubicBezTo>
                  <a:pt x="1168" y="900"/>
                  <a:pt x="1166" y="900"/>
                  <a:pt x="1164" y="903"/>
                </a:cubicBezTo>
                <a:cubicBezTo>
                  <a:pt x="1163" y="906"/>
                  <a:pt x="1161" y="908"/>
                  <a:pt x="1158" y="907"/>
                </a:cubicBezTo>
                <a:close/>
                <a:moveTo>
                  <a:pt x="1377" y="905"/>
                </a:moveTo>
                <a:cubicBezTo>
                  <a:pt x="1372" y="900"/>
                  <a:pt x="1371" y="898"/>
                  <a:pt x="1373" y="897"/>
                </a:cubicBezTo>
                <a:cubicBezTo>
                  <a:pt x="1376" y="897"/>
                  <a:pt x="1378" y="897"/>
                  <a:pt x="1377" y="900"/>
                </a:cubicBezTo>
                <a:cubicBezTo>
                  <a:pt x="1375" y="900"/>
                  <a:pt x="1377" y="905"/>
                  <a:pt x="1379" y="905"/>
                </a:cubicBezTo>
                <a:cubicBezTo>
                  <a:pt x="1380" y="907"/>
                  <a:pt x="1380" y="907"/>
                  <a:pt x="1380" y="907"/>
                </a:cubicBezTo>
                <a:cubicBezTo>
                  <a:pt x="1380" y="908"/>
                  <a:pt x="1379" y="908"/>
                  <a:pt x="1377" y="905"/>
                </a:cubicBezTo>
                <a:close/>
                <a:moveTo>
                  <a:pt x="1152" y="903"/>
                </a:moveTo>
                <a:cubicBezTo>
                  <a:pt x="1151" y="902"/>
                  <a:pt x="1152" y="901"/>
                  <a:pt x="1153" y="902"/>
                </a:cubicBezTo>
                <a:cubicBezTo>
                  <a:pt x="1154" y="903"/>
                  <a:pt x="1154" y="903"/>
                  <a:pt x="1153" y="904"/>
                </a:cubicBezTo>
                <a:cubicBezTo>
                  <a:pt x="1153" y="905"/>
                  <a:pt x="1152" y="905"/>
                  <a:pt x="1152" y="903"/>
                </a:cubicBezTo>
                <a:close/>
                <a:moveTo>
                  <a:pt x="1019" y="897"/>
                </a:moveTo>
                <a:cubicBezTo>
                  <a:pt x="1019" y="896"/>
                  <a:pt x="1020" y="896"/>
                  <a:pt x="1021" y="897"/>
                </a:cubicBezTo>
                <a:cubicBezTo>
                  <a:pt x="1023" y="898"/>
                  <a:pt x="1023" y="898"/>
                  <a:pt x="1021" y="898"/>
                </a:cubicBezTo>
                <a:cubicBezTo>
                  <a:pt x="1020" y="898"/>
                  <a:pt x="1019" y="898"/>
                  <a:pt x="1019" y="897"/>
                </a:cubicBezTo>
                <a:close/>
                <a:moveTo>
                  <a:pt x="1482" y="897"/>
                </a:moveTo>
                <a:cubicBezTo>
                  <a:pt x="1480" y="897"/>
                  <a:pt x="1480" y="897"/>
                  <a:pt x="1480" y="897"/>
                </a:cubicBezTo>
                <a:cubicBezTo>
                  <a:pt x="1478" y="897"/>
                  <a:pt x="1477" y="897"/>
                  <a:pt x="1477" y="895"/>
                </a:cubicBezTo>
                <a:cubicBezTo>
                  <a:pt x="1477" y="893"/>
                  <a:pt x="1477" y="893"/>
                  <a:pt x="1480" y="893"/>
                </a:cubicBezTo>
                <a:cubicBezTo>
                  <a:pt x="1482" y="894"/>
                  <a:pt x="1483" y="893"/>
                  <a:pt x="1484" y="893"/>
                </a:cubicBezTo>
                <a:cubicBezTo>
                  <a:pt x="1485" y="892"/>
                  <a:pt x="1485" y="892"/>
                  <a:pt x="1485" y="895"/>
                </a:cubicBezTo>
                <a:cubicBezTo>
                  <a:pt x="1485" y="895"/>
                  <a:pt x="1484" y="896"/>
                  <a:pt x="1484" y="897"/>
                </a:cubicBezTo>
                <a:cubicBezTo>
                  <a:pt x="1483" y="898"/>
                  <a:pt x="1482" y="898"/>
                  <a:pt x="1482" y="897"/>
                </a:cubicBezTo>
                <a:close/>
                <a:moveTo>
                  <a:pt x="1019" y="893"/>
                </a:moveTo>
                <a:cubicBezTo>
                  <a:pt x="1016" y="892"/>
                  <a:pt x="1016" y="892"/>
                  <a:pt x="1019" y="890"/>
                </a:cubicBezTo>
                <a:cubicBezTo>
                  <a:pt x="1021" y="888"/>
                  <a:pt x="1023" y="887"/>
                  <a:pt x="1025" y="888"/>
                </a:cubicBezTo>
                <a:cubicBezTo>
                  <a:pt x="1027" y="889"/>
                  <a:pt x="1021" y="894"/>
                  <a:pt x="1019" y="893"/>
                </a:cubicBezTo>
                <a:close/>
                <a:moveTo>
                  <a:pt x="1490" y="890"/>
                </a:moveTo>
                <a:cubicBezTo>
                  <a:pt x="1490" y="889"/>
                  <a:pt x="1491" y="888"/>
                  <a:pt x="1493" y="888"/>
                </a:cubicBezTo>
                <a:cubicBezTo>
                  <a:pt x="1495" y="888"/>
                  <a:pt x="1496" y="889"/>
                  <a:pt x="1496" y="890"/>
                </a:cubicBezTo>
                <a:cubicBezTo>
                  <a:pt x="1495" y="891"/>
                  <a:pt x="1490" y="891"/>
                  <a:pt x="1490" y="890"/>
                </a:cubicBezTo>
                <a:close/>
                <a:moveTo>
                  <a:pt x="1051" y="886"/>
                </a:moveTo>
                <a:cubicBezTo>
                  <a:pt x="1049" y="884"/>
                  <a:pt x="1048" y="884"/>
                  <a:pt x="1048" y="882"/>
                </a:cubicBezTo>
                <a:cubicBezTo>
                  <a:pt x="1048" y="881"/>
                  <a:pt x="1048" y="881"/>
                  <a:pt x="1046" y="881"/>
                </a:cubicBezTo>
                <a:cubicBezTo>
                  <a:pt x="1044" y="881"/>
                  <a:pt x="1043" y="881"/>
                  <a:pt x="1043" y="879"/>
                </a:cubicBezTo>
                <a:cubicBezTo>
                  <a:pt x="1043" y="878"/>
                  <a:pt x="1053" y="873"/>
                  <a:pt x="1056" y="872"/>
                </a:cubicBezTo>
                <a:cubicBezTo>
                  <a:pt x="1059" y="871"/>
                  <a:pt x="1061" y="873"/>
                  <a:pt x="1059" y="875"/>
                </a:cubicBezTo>
                <a:cubicBezTo>
                  <a:pt x="1057" y="876"/>
                  <a:pt x="1059" y="876"/>
                  <a:pt x="1061" y="876"/>
                </a:cubicBezTo>
                <a:cubicBezTo>
                  <a:pt x="1064" y="876"/>
                  <a:pt x="1064" y="877"/>
                  <a:pt x="1061" y="881"/>
                </a:cubicBezTo>
                <a:cubicBezTo>
                  <a:pt x="1059" y="883"/>
                  <a:pt x="1058" y="885"/>
                  <a:pt x="1058" y="885"/>
                </a:cubicBezTo>
                <a:cubicBezTo>
                  <a:pt x="1058" y="887"/>
                  <a:pt x="1054" y="887"/>
                  <a:pt x="1051" y="886"/>
                </a:cubicBezTo>
                <a:close/>
                <a:moveTo>
                  <a:pt x="1486" y="883"/>
                </a:moveTo>
                <a:cubicBezTo>
                  <a:pt x="1485" y="882"/>
                  <a:pt x="1485" y="881"/>
                  <a:pt x="1487" y="881"/>
                </a:cubicBezTo>
                <a:cubicBezTo>
                  <a:pt x="1488" y="881"/>
                  <a:pt x="1488" y="882"/>
                  <a:pt x="1489" y="883"/>
                </a:cubicBezTo>
                <a:cubicBezTo>
                  <a:pt x="1490" y="884"/>
                  <a:pt x="1487" y="884"/>
                  <a:pt x="1486" y="883"/>
                </a:cubicBezTo>
                <a:close/>
                <a:moveTo>
                  <a:pt x="1468" y="879"/>
                </a:moveTo>
                <a:cubicBezTo>
                  <a:pt x="1466" y="878"/>
                  <a:pt x="1466" y="878"/>
                  <a:pt x="1468" y="876"/>
                </a:cubicBezTo>
                <a:cubicBezTo>
                  <a:pt x="1469" y="874"/>
                  <a:pt x="1472" y="875"/>
                  <a:pt x="1472" y="877"/>
                </a:cubicBezTo>
                <a:cubicBezTo>
                  <a:pt x="1472" y="880"/>
                  <a:pt x="1470" y="881"/>
                  <a:pt x="1468" y="879"/>
                </a:cubicBezTo>
                <a:close/>
                <a:moveTo>
                  <a:pt x="1077" y="876"/>
                </a:moveTo>
                <a:cubicBezTo>
                  <a:pt x="1077" y="876"/>
                  <a:pt x="1075" y="875"/>
                  <a:pt x="1074" y="874"/>
                </a:cubicBezTo>
                <a:cubicBezTo>
                  <a:pt x="1071" y="873"/>
                  <a:pt x="1071" y="871"/>
                  <a:pt x="1074" y="870"/>
                </a:cubicBezTo>
                <a:cubicBezTo>
                  <a:pt x="1077" y="870"/>
                  <a:pt x="1080" y="873"/>
                  <a:pt x="1080" y="875"/>
                </a:cubicBezTo>
                <a:cubicBezTo>
                  <a:pt x="1080" y="877"/>
                  <a:pt x="1078" y="878"/>
                  <a:pt x="1077" y="876"/>
                </a:cubicBezTo>
                <a:close/>
                <a:moveTo>
                  <a:pt x="1263" y="871"/>
                </a:moveTo>
                <a:cubicBezTo>
                  <a:pt x="1263" y="870"/>
                  <a:pt x="1263" y="870"/>
                  <a:pt x="1263" y="870"/>
                </a:cubicBezTo>
                <a:cubicBezTo>
                  <a:pt x="1264" y="870"/>
                  <a:pt x="1264" y="870"/>
                  <a:pt x="1264" y="871"/>
                </a:cubicBezTo>
                <a:cubicBezTo>
                  <a:pt x="1264" y="872"/>
                  <a:pt x="1264" y="872"/>
                  <a:pt x="1263" y="872"/>
                </a:cubicBezTo>
                <a:cubicBezTo>
                  <a:pt x="1263" y="872"/>
                  <a:pt x="1263" y="872"/>
                  <a:pt x="1263" y="871"/>
                </a:cubicBezTo>
                <a:close/>
                <a:moveTo>
                  <a:pt x="1158" y="857"/>
                </a:moveTo>
                <a:cubicBezTo>
                  <a:pt x="1158" y="856"/>
                  <a:pt x="1160" y="854"/>
                  <a:pt x="1161" y="854"/>
                </a:cubicBezTo>
                <a:cubicBezTo>
                  <a:pt x="1159" y="856"/>
                  <a:pt x="1159" y="856"/>
                  <a:pt x="1159" y="856"/>
                </a:cubicBezTo>
                <a:cubicBezTo>
                  <a:pt x="1159" y="856"/>
                  <a:pt x="1158" y="857"/>
                  <a:pt x="1158" y="857"/>
                </a:cubicBezTo>
                <a:close/>
                <a:moveTo>
                  <a:pt x="1174" y="847"/>
                </a:moveTo>
                <a:cubicBezTo>
                  <a:pt x="1171" y="845"/>
                  <a:pt x="1171" y="844"/>
                  <a:pt x="1171" y="844"/>
                </a:cubicBezTo>
                <a:cubicBezTo>
                  <a:pt x="1173" y="843"/>
                  <a:pt x="1173" y="843"/>
                  <a:pt x="1171" y="841"/>
                </a:cubicBezTo>
                <a:cubicBezTo>
                  <a:pt x="1170" y="841"/>
                  <a:pt x="1170" y="840"/>
                  <a:pt x="1171" y="838"/>
                </a:cubicBezTo>
                <a:cubicBezTo>
                  <a:pt x="1171" y="837"/>
                  <a:pt x="1171" y="837"/>
                  <a:pt x="1170" y="836"/>
                </a:cubicBezTo>
                <a:cubicBezTo>
                  <a:pt x="1169" y="836"/>
                  <a:pt x="1169" y="836"/>
                  <a:pt x="1170" y="835"/>
                </a:cubicBezTo>
                <a:cubicBezTo>
                  <a:pt x="1171" y="833"/>
                  <a:pt x="1171" y="833"/>
                  <a:pt x="1170" y="831"/>
                </a:cubicBezTo>
                <a:cubicBezTo>
                  <a:pt x="1169" y="830"/>
                  <a:pt x="1169" y="830"/>
                  <a:pt x="1170" y="829"/>
                </a:cubicBezTo>
                <a:cubicBezTo>
                  <a:pt x="1171" y="828"/>
                  <a:pt x="1171" y="828"/>
                  <a:pt x="1171" y="827"/>
                </a:cubicBezTo>
                <a:cubicBezTo>
                  <a:pt x="1169" y="825"/>
                  <a:pt x="1175" y="820"/>
                  <a:pt x="1178" y="820"/>
                </a:cubicBezTo>
                <a:cubicBezTo>
                  <a:pt x="1179" y="820"/>
                  <a:pt x="1180" y="820"/>
                  <a:pt x="1181" y="820"/>
                </a:cubicBezTo>
                <a:cubicBezTo>
                  <a:pt x="1182" y="819"/>
                  <a:pt x="1182" y="818"/>
                  <a:pt x="1184" y="819"/>
                </a:cubicBezTo>
                <a:cubicBezTo>
                  <a:pt x="1185" y="819"/>
                  <a:pt x="1185" y="819"/>
                  <a:pt x="1186" y="814"/>
                </a:cubicBezTo>
                <a:cubicBezTo>
                  <a:pt x="1187" y="811"/>
                  <a:pt x="1189" y="812"/>
                  <a:pt x="1189" y="816"/>
                </a:cubicBezTo>
                <a:cubicBezTo>
                  <a:pt x="1188" y="817"/>
                  <a:pt x="1188" y="821"/>
                  <a:pt x="1188" y="823"/>
                </a:cubicBezTo>
                <a:cubicBezTo>
                  <a:pt x="1188" y="825"/>
                  <a:pt x="1187" y="828"/>
                  <a:pt x="1187" y="830"/>
                </a:cubicBezTo>
                <a:cubicBezTo>
                  <a:pt x="1187" y="831"/>
                  <a:pt x="1187" y="833"/>
                  <a:pt x="1185" y="836"/>
                </a:cubicBezTo>
                <a:cubicBezTo>
                  <a:pt x="1184" y="837"/>
                  <a:pt x="1183" y="838"/>
                  <a:pt x="1183" y="839"/>
                </a:cubicBezTo>
                <a:cubicBezTo>
                  <a:pt x="1183" y="841"/>
                  <a:pt x="1179" y="847"/>
                  <a:pt x="1178" y="849"/>
                </a:cubicBezTo>
                <a:cubicBezTo>
                  <a:pt x="1177" y="850"/>
                  <a:pt x="1177" y="850"/>
                  <a:pt x="1174" y="847"/>
                </a:cubicBezTo>
                <a:close/>
                <a:moveTo>
                  <a:pt x="1336" y="828"/>
                </a:moveTo>
                <a:cubicBezTo>
                  <a:pt x="1335" y="827"/>
                  <a:pt x="1334" y="827"/>
                  <a:pt x="1335" y="826"/>
                </a:cubicBezTo>
                <a:cubicBezTo>
                  <a:pt x="1335" y="826"/>
                  <a:pt x="1337" y="827"/>
                  <a:pt x="1338" y="827"/>
                </a:cubicBezTo>
                <a:cubicBezTo>
                  <a:pt x="1340" y="828"/>
                  <a:pt x="1340" y="828"/>
                  <a:pt x="1336" y="828"/>
                </a:cubicBezTo>
                <a:close/>
                <a:moveTo>
                  <a:pt x="1321" y="822"/>
                </a:moveTo>
                <a:cubicBezTo>
                  <a:pt x="1320" y="822"/>
                  <a:pt x="1321" y="821"/>
                  <a:pt x="1324" y="822"/>
                </a:cubicBezTo>
                <a:cubicBezTo>
                  <a:pt x="1330" y="822"/>
                  <a:pt x="1332" y="823"/>
                  <a:pt x="1326" y="823"/>
                </a:cubicBezTo>
                <a:cubicBezTo>
                  <a:pt x="1324" y="823"/>
                  <a:pt x="1321" y="823"/>
                  <a:pt x="1321" y="822"/>
                </a:cubicBezTo>
                <a:close/>
                <a:moveTo>
                  <a:pt x="1201" y="820"/>
                </a:moveTo>
                <a:cubicBezTo>
                  <a:pt x="1199" y="819"/>
                  <a:pt x="1200" y="818"/>
                  <a:pt x="1203" y="818"/>
                </a:cubicBezTo>
                <a:cubicBezTo>
                  <a:pt x="1205" y="818"/>
                  <a:pt x="1206" y="818"/>
                  <a:pt x="1206" y="819"/>
                </a:cubicBezTo>
                <a:cubicBezTo>
                  <a:pt x="1205" y="820"/>
                  <a:pt x="1201" y="821"/>
                  <a:pt x="1201" y="820"/>
                </a:cubicBezTo>
                <a:close/>
                <a:moveTo>
                  <a:pt x="1323" y="818"/>
                </a:moveTo>
                <a:cubicBezTo>
                  <a:pt x="1319" y="817"/>
                  <a:pt x="1316" y="817"/>
                  <a:pt x="1317" y="816"/>
                </a:cubicBezTo>
                <a:cubicBezTo>
                  <a:pt x="1318" y="815"/>
                  <a:pt x="1326" y="817"/>
                  <a:pt x="1330" y="818"/>
                </a:cubicBezTo>
                <a:cubicBezTo>
                  <a:pt x="1331" y="819"/>
                  <a:pt x="1330" y="819"/>
                  <a:pt x="1323" y="818"/>
                </a:cubicBezTo>
                <a:close/>
                <a:moveTo>
                  <a:pt x="1319" y="814"/>
                </a:moveTo>
                <a:cubicBezTo>
                  <a:pt x="1316" y="813"/>
                  <a:pt x="1317" y="812"/>
                  <a:pt x="1321" y="812"/>
                </a:cubicBezTo>
                <a:cubicBezTo>
                  <a:pt x="1324" y="812"/>
                  <a:pt x="1327" y="814"/>
                  <a:pt x="1324" y="814"/>
                </a:cubicBezTo>
                <a:cubicBezTo>
                  <a:pt x="1323" y="815"/>
                  <a:pt x="1321" y="815"/>
                  <a:pt x="1319" y="814"/>
                </a:cubicBezTo>
                <a:close/>
                <a:moveTo>
                  <a:pt x="1293" y="796"/>
                </a:moveTo>
                <a:cubicBezTo>
                  <a:pt x="1292" y="795"/>
                  <a:pt x="1291" y="793"/>
                  <a:pt x="1291" y="793"/>
                </a:cubicBezTo>
                <a:cubicBezTo>
                  <a:pt x="1292" y="793"/>
                  <a:pt x="1296" y="798"/>
                  <a:pt x="1296" y="798"/>
                </a:cubicBezTo>
                <a:cubicBezTo>
                  <a:pt x="1296" y="800"/>
                  <a:pt x="1295" y="799"/>
                  <a:pt x="1293" y="796"/>
                </a:cubicBezTo>
                <a:close/>
                <a:moveTo>
                  <a:pt x="1297" y="796"/>
                </a:moveTo>
                <a:cubicBezTo>
                  <a:pt x="1294" y="793"/>
                  <a:pt x="1295" y="793"/>
                  <a:pt x="1298" y="796"/>
                </a:cubicBezTo>
                <a:cubicBezTo>
                  <a:pt x="1300" y="798"/>
                  <a:pt x="1300" y="799"/>
                  <a:pt x="1300" y="799"/>
                </a:cubicBezTo>
                <a:cubicBezTo>
                  <a:pt x="1297" y="796"/>
                  <a:pt x="1297" y="796"/>
                  <a:pt x="1297" y="796"/>
                </a:cubicBezTo>
                <a:close/>
                <a:moveTo>
                  <a:pt x="1295" y="787"/>
                </a:moveTo>
                <a:cubicBezTo>
                  <a:pt x="1294" y="787"/>
                  <a:pt x="1292" y="785"/>
                  <a:pt x="1292" y="783"/>
                </a:cubicBezTo>
                <a:cubicBezTo>
                  <a:pt x="1290" y="781"/>
                  <a:pt x="1290" y="781"/>
                  <a:pt x="1290" y="781"/>
                </a:cubicBezTo>
                <a:cubicBezTo>
                  <a:pt x="1292" y="782"/>
                  <a:pt x="1292" y="782"/>
                  <a:pt x="1292" y="782"/>
                </a:cubicBezTo>
                <a:cubicBezTo>
                  <a:pt x="1294" y="783"/>
                  <a:pt x="1298" y="789"/>
                  <a:pt x="1297" y="789"/>
                </a:cubicBezTo>
                <a:cubicBezTo>
                  <a:pt x="1297" y="790"/>
                  <a:pt x="1296" y="790"/>
                  <a:pt x="1295" y="787"/>
                </a:cubicBezTo>
                <a:close/>
                <a:moveTo>
                  <a:pt x="1284" y="779"/>
                </a:moveTo>
                <a:cubicBezTo>
                  <a:pt x="1283" y="775"/>
                  <a:pt x="1284" y="769"/>
                  <a:pt x="1284" y="770"/>
                </a:cubicBezTo>
                <a:cubicBezTo>
                  <a:pt x="1285" y="771"/>
                  <a:pt x="1286" y="774"/>
                  <a:pt x="1286" y="777"/>
                </a:cubicBezTo>
                <a:cubicBezTo>
                  <a:pt x="1286" y="782"/>
                  <a:pt x="1285" y="784"/>
                  <a:pt x="1284" y="779"/>
                </a:cubicBezTo>
                <a:close/>
                <a:moveTo>
                  <a:pt x="1289" y="774"/>
                </a:moveTo>
                <a:cubicBezTo>
                  <a:pt x="1289" y="773"/>
                  <a:pt x="1288" y="773"/>
                  <a:pt x="1288" y="773"/>
                </a:cubicBezTo>
                <a:cubicBezTo>
                  <a:pt x="1286" y="773"/>
                  <a:pt x="1286" y="771"/>
                  <a:pt x="1287" y="770"/>
                </a:cubicBezTo>
                <a:cubicBezTo>
                  <a:pt x="1289" y="769"/>
                  <a:pt x="1289" y="769"/>
                  <a:pt x="1289" y="769"/>
                </a:cubicBezTo>
                <a:cubicBezTo>
                  <a:pt x="1289" y="769"/>
                  <a:pt x="1290" y="770"/>
                  <a:pt x="1291" y="771"/>
                </a:cubicBezTo>
                <a:cubicBezTo>
                  <a:pt x="1292" y="774"/>
                  <a:pt x="1292" y="774"/>
                  <a:pt x="1292" y="774"/>
                </a:cubicBezTo>
                <a:cubicBezTo>
                  <a:pt x="1291" y="774"/>
                  <a:pt x="1291" y="774"/>
                  <a:pt x="1291" y="774"/>
                </a:cubicBezTo>
                <a:cubicBezTo>
                  <a:pt x="1289" y="774"/>
                  <a:pt x="1289" y="774"/>
                  <a:pt x="1289" y="774"/>
                </a:cubicBezTo>
                <a:close/>
                <a:moveTo>
                  <a:pt x="1592" y="747"/>
                </a:moveTo>
                <a:cubicBezTo>
                  <a:pt x="1590" y="747"/>
                  <a:pt x="1589" y="746"/>
                  <a:pt x="1589" y="745"/>
                </a:cubicBezTo>
                <a:cubicBezTo>
                  <a:pt x="1589" y="745"/>
                  <a:pt x="1589" y="745"/>
                  <a:pt x="1589" y="745"/>
                </a:cubicBezTo>
                <a:cubicBezTo>
                  <a:pt x="1590" y="745"/>
                  <a:pt x="1592" y="746"/>
                  <a:pt x="1593" y="746"/>
                </a:cubicBezTo>
                <a:cubicBezTo>
                  <a:pt x="1595" y="747"/>
                  <a:pt x="1597" y="747"/>
                  <a:pt x="1597" y="747"/>
                </a:cubicBezTo>
                <a:cubicBezTo>
                  <a:pt x="1598" y="747"/>
                  <a:pt x="1600" y="747"/>
                  <a:pt x="1600" y="748"/>
                </a:cubicBezTo>
                <a:cubicBezTo>
                  <a:pt x="1600" y="748"/>
                  <a:pt x="1595" y="748"/>
                  <a:pt x="1592" y="747"/>
                </a:cubicBezTo>
                <a:close/>
                <a:moveTo>
                  <a:pt x="1023" y="727"/>
                </a:moveTo>
                <a:cubicBezTo>
                  <a:pt x="1022" y="726"/>
                  <a:pt x="1022" y="724"/>
                  <a:pt x="1023" y="724"/>
                </a:cubicBezTo>
                <a:cubicBezTo>
                  <a:pt x="1024" y="724"/>
                  <a:pt x="1025" y="727"/>
                  <a:pt x="1024" y="728"/>
                </a:cubicBezTo>
                <a:cubicBezTo>
                  <a:pt x="1024" y="728"/>
                  <a:pt x="1024" y="728"/>
                  <a:pt x="1023" y="727"/>
                </a:cubicBezTo>
                <a:close/>
                <a:moveTo>
                  <a:pt x="1037" y="654"/>
                </a:moveTo>
                <a:cubicBezTo>
                  <a:pt x="1035" y="654"/>
                  <a:pt x="1035" y="653"/>
                  <a:pt x="1037" y="653"/>
                </a:cubicBezTo>
                <a:cubicBezTo>
                  <a:pt x="1038" y="653"/>
                  <a:pt x="1039" y="653"/>
                  <a:pt x="1039" y="654"/>
                </a:cubicBezTo>
                <a:cubicBezTo>
                  <a:pt x="1039" y="655"/>
                  <a:pt x="1039" y="655"/>
                  <a:pt x="1037" y="654"/>
                </a:cubicBezTo>
                <a:close/>
                <a:moveTo>
                  <a:pt x="1032" y="648"/>
                </a:moveTo>
                <a:cubicBezTo>
                  <a:pt x="1032" y="647"/>
                  <a:pt x="1032" y="647"/>
                  <a:pt x="1032" y="647"/>
                </a:cubicBezTo>
                <a:cubicBezTo>
                  <a:pt x="1034" y="647"/>
                  <a:pt x="1034" y="648"/>
                  <a:pt x="1033" y="648"/>
                </a:cubicBezTo>
                <a:cubicBezTo>
                  <a:pt x="1033" y="648"/>
                  <a:pt x="1032" y="648"/>
                  <a:pt x="1032" y="648"/>
                </a:cubicBezTo>
                <a:close/>
                <a:moveTo>
                  <a:pt x="998" y="628"/>
                </a:moveTo>
                <a:cubicBezTo>
                  <a:pt x="997" y="627"/>
                  <a:pt x="997" y="627"/>
                  <a:pt x="995" y="627"/>
                </a:cubicBezTo>
                <a:cubicBezTo>
                  <a:pt x="995" y="628"/>
                  <a:pt x="994" y="627"/>
                  <a:pt x="994" y="627"/>
                </a:cubicBezTo>
                <a:cubicBezTo>
                  <a:pt x="994" y="626"/>
                  <a:pt x="997" y="624"/>
                  <a:pt x="999" y="624"/>
                </a:cubicBezTo>
                <a:cubicBezTo>
                  <a:pt x="1001" y="624"/>
                  <a:pt x="1016" y="615"/>
                  <a:pt x="1017" y="613"/>
                </a:cubicBezTo>
                <a:cubicBezTo>
                  <a:pt x="1018" y="612"/>
                  <a:pt x="1019" y="611"/>
                  <a:pt x="1020" y="611"/>
                </a:cubicBezTo>
                <a:cubicBezTo>
                  <a:pt x="1021" y="611"/>
                  <a:pt x="1022" y="611"/>
                  <a:pt x="1024" y="610"/>
                </a:cubicBezTo>
                <a:cubicBezTo>
                  <a:pt x="1026" y="608"/>
                  <a:pt x="1029" y="607"/>
                  <a:pt x="1035" y="609"/>
                </a:cubicBezTo>
                <a:cubicBezTo>
                  <a:pt x="1039" y="611"/>
                  <a:pt x="1040" y="610"/>
                  <a:pt x="1045" y="606"/>
                </a:cubicBezTo>
                <a:cubicBezTo>
                  <a:pt x="1051" y="603"/>
                  <a:pt x="1054" y="601"/>
                  <a:pt x="1051" y="603"/>
                </a:cubicBezTo>
                <a:cubicBezTo>
                  <a:pt x="1050" y="603"/>
                  <a:pt x="1048" y="603"/>
                  <a:pt x="1048" y="603"/>
                </a:cubicBezTo>
                <a:cubicBezTo>
                  <a:pt x="1047" y="603"/>
                  <a:pt x="1045" y="604"/>
                  <a:pt x="1043" y="605"/>
                </a:cubicBezTo>
                <a:cubicBezTo>
                  <a:pt x="1039" y="607"/>
                  <a:pt x="1037" y="606"/>
                  <a:pt x="1035" y="603"/>
                </a:cubicBezTo>
                <a:cubicBezTo>
                  <a:pt x="1033" y="601"/>
                  <a:pt x="1032" y="600"/>
                  <a:pt x="1030" y="600"/>
                </a:cubicBezTo>
                <a:cubicBezTo>
                  <a:pt x="1028" y="600"/>
                  <a:pt x="1028" y="600"/>
                  <a:pt x="1029" y="600"/>
                </a:cubicBezTo>
                <a:cubicBezTo>
                  <a:pt x="1032" y="597"/>
                  <a:pt x="1027" y="596"/>
                  <a:pt x="1023" y="597"/>
                </a:cubicBezTo>
                <a:cubicBezTo>
                  <a:pt x="1019" y="597"/>
                  <a:pt x="1016" y="596"/>
                  <a:pt x="1017" y="593"/>
                </a:cubicBezTo>
                <a:cubicBezTo>
                  <a:pt x="1017" y="590"/>
                  <a:pt x="1019" y="590"/>
                  <a:pt x="1026" y="588"/>
                </a:cubicBezTo>
                <a:cubicBezTo>
                  <a:pt x="1034" y="586"/>
                  <a:pt x="1041" y="583"/>
                  <a:pt x="1040" y="581"/>
                </a:cubicBezTo>
                <a:cubicBezTo>
                  <a:pt x="1040" y="580"/>
                  <a:pt x="1040" y="579"/>
                  <a:pt x="1040" y="578"/>
                </a:cubicBezTo>
                <a:cubicBezTo>
                  <a:pt x="1043" y="574"/>
                  <a:pt x="1042" y="572"/>
                  <a:pt x="1037" y="573"/>
                </a:cubicBezTo>
                <a:cubicBezTo>
                  <a:pt x="1032" y="575"/>
                  <a:pt x="1032" y="573"/>
                  <a:pt x="1037" y="571"/>
                </a:cubicBezTo>
                <a:cubicBezTo>
                  <a:pt x="1041" y="570"/>
                  <a:pt x="1042" y="568"/>
                  <a:pt x="1040" y="568"/>
                </a:cubicBezTo>
                <a:cubicBezTo>
                  <a:pt x="1039" y="565"/>
                  <a:pt x="1040" y="562"/>
                  <a:pt x="1043" y="562"/>
                </a:cubicBezTo>
                <a:cubicBezTo>
                  <a:pt x="1044" y="562"/>
                  <a:pt x="1047" y="565"/>
                  <a:pt x="1046" y="566"/>
                </a:cubicBezTo>
                <a:cubicBezTo>
                  <a:pt x="1046" y="567"/>
                  <a:pt x="1046" y="567"/>
                  <a:pt x="1047" y="567"/>
                </a:cubicBezTo>
                <a:cubicBezTo>
                  <a:pt x="1048" y="565"/>
                  <a:pt x="1057" y="566"/>
                  <a:pt x="1059" y="567"/>
                </a:cubicBezTo>
                <a:cubicBezTo>
                  <a:pt x="1059" y="568"/>
                  <a:pt x="1059" y="568"/>
                  <a:pt x="1059" y="567"/>
                </a:cubicBezTo>
                <a:cubicBezTo>
                  <a:pt x="1059" y="565"/>
                  <a:pt x="1061" y="564"/>
                  <a:pt x="1062" y="565"/>
                </a:cubicBezTo>
                <a:cubicBezTo>
                  <a:pt x="1062" y="566"/>
                  <a:pt x="1062" y="566"/>
                  <a:pt x="1062" y="565"/>
                </a:cubicBezTo>
                <a:cubicBezTo>
                  <a:pt x="1062" y="563"/>
                  <a:pt x="1063" y="562"/>
                  <a:pt x="1064" y="561"/>
                </a:cubicBezTo>
                <a:cubicBezTo>
                  <a:pt x="1064" y="560"/>
                  <a:pt x="1065" y="559"/>
                  <a:pt x="1065" y="557"/>
                </a:cubicBezTo>
                <a:cubicBezTo>
                  <a:pt x="1066" y="557"/>
                  <a:pt x="1066" y="555"/>
                  <a:pt x="1067" y="555"/>
                </a:cubicBezTo>
                <a:cubicBezTo>
                  <a:pt x="1070" y="554"/>
                  <a:pt x="1072" y="549"/>
                  <a:pt x="1069" y="551"/>
                </a:cubicBezTo>
                <a:cubicBezTo>
                  <a:pt x="1067" y="551"/>
                  <a:pt x="1065" y="549"/>
                  <a:pt x="1064" y="545"/>
                </a:cubicBezTo>
                <a:cubicBezTo>
                  <a:pt x="1064" y="542"/>
                  <a:pt x="1067" y="538"/>
                  <a:pt x="1072" y="536"/>
                </a:cubicBezTo>
                <a:cubicBezTo>
                  <a:pt x="1075" y="534"/>
                  <a:pt x="1075" y="534"/>
                  <a:pt x="1075" y="534"/>
                </a:cubicBezTo>
                <a:cubicBezTo>
                  <a:pt x="1072" y="534"/>
                  <a:pt x="1072" y="534"/>
                  <a:pt x="1072" y="534"/>
                </a:cubicBezTo>
                <a:cubicBezTo>
                  <a:pt x="1070" y="534"/>
                  <a:pt x="1067" y="535"/>
                  <a:pt x="1066" y="536"/>
                </a:cubicBezTo>
                <a:cubicBezTo>
                  <a:pt x="1062" y="536"/>
                  <a:pt x="1060" y="536"/>
                  <a:pt x="1060" y="536"/>
                </a:cubicBezTo>
                <a:cubicBezTo>
                  <a:pt x="1060" y="535"/>
                  <a:pt x="1059" y="535"/>
                  <a:pt x="1057" y="535"/>
                </a:cubicBezTo>
                <a:cubicBezTo>
                  <a:pt x="1056" y="536"/>
                  <a:pt x="1054" y="536"/>
                  <a:pt x="1054" y="534"/>
                </a:cubicBezTo>
                <a:cubicBezTo>
                  <a:pt x="1052" y="533"/>
                  <a:pt x="1052" y="533"/>
                  <a:pt x="1051" y="534"/>
                </a:cubicBezTo>
                <a:cubicBezTo>
                  <a:pt x="1048" y="536"/>
                  <a:pt x="1048" y="536"/>
                  <a:pt x="1048" y="533"/>
                </a:cubicBezTo>
                <a:cubicBezTo>
                  <a:pt x="1048" y="531"/>
                  <a:pt x="1048" y="530"/>
                  <a:pt x="1049" y="530"/>
                </a:cubicBezTo>
                <a:cubicBezTo>
                  <a:pt x="1052" y="530"/>
                  <a:pt x="1061" y="520"/>
                  <a:pt x="1061" y="518"/>
                </a:cubicBezTo>
                <a:cubicBezTo>
                  <a:pt x="1060" y="515"/>
                  <a:pt x="1062" y="512"/>
                  <a:pt x="1064" y="512"/>
                </a:cubicBezTo>
                <a:cubicBezTo>
                  <a:pt x="1065" y="512"/>
                  <a:pt x="1065" y="512"/>
                  <a:pt x="1064" y="511"/>
                </a:cubicBezTo>
                <a:cubicBezTo>
                  <a:pt x="1064" y="509"/>
                  <a:pt x="1064" y="509"/>
                  <a:pt x="1062" y="510"/>
                </a:cubicBezTo>
                <a:cubicBezTo>
                  <a:pt x="1062" y="511"/>
                  <a:pt x="1062" y="511"/>
                  <a:pt x="1062" y="511"/>
                </a:cubicBezTo>
                <a:cubicBezTo>
                  <a:pt x="1062" y="510"/>
                  <a:pt x="1061" y="510"/>
                  <a:pt x="1060" y="511"/>
                </a:cubicBezTo>
                <a:cubicBezTo>
                  <a:pt x="1058" y="512"/>
                  <a:pt x="1057" y="511"/>
                  <a:pt x="1059" y="509"/>
                </a:cubicBezTo>
                <a:cubicBezTo>
                  <a:pt x="1059" y="509"/>
                  <a:pt x="1060" y="508"/>
                  <a:pt x="1059" y="508"/>
                </a:cubicBezTo>
                <a:cubicBezTo>
                  <a:pt x="1059" y="508"/>
                  <a:pt x="1056" y="510"/>
                  <a:pt x="1056" y="511"/>
                </a:cubicBezTo>
                <a:cubicBezTo>
                  <a:pt x="1056" y="511"/>
                  <a:pt x="1055" y="513"/>
                  <a:pt x="1054" y="514"/>
                </a:cubicBezTo>
                <a:cubicBezTo>
                  <a:pt x="1053" y="516"/>
                  <a:pt x="1053" y="516"/>
                  <a:pt x="1054" y="516"/>
                </a:cubicBezTo>
                <a:cubicBezTo>
                  <a:pt x="1056" y="515"/>
                  <a:pt x="1056" y="516"/>
                  <a:pt x="1056" y="519"/>
                </a:cubicBezTo>
                <a:cubicBezTo>
                  <a:pt x="1054" y="522"/>
                  <a:pt x="1052" y="522"/>
                  <a:pt x="1053" y="519"/>
                </a:cubicBezTo>
                <a:cubicBezTo>
                  <a:pt x="1053" y="517"/>
                  <a:pt x="1053" y="517"/>
                  <a:pt x="1053" y="517"/>
                </a:cubicBezTo>
                <a:cubicBezTo>
                  <a:pt x="1049" y="519"/>
                  <a:pt x="1049" y="519"/>
                  <a:pt x="1049" y="519"/>
                </a:cubicBezTo>
                <a:cubicBezTo>
                  <a:pt x="1047" y="522"/>
                  <a:pt x="1045" y="522"/>
                  <a:pt x="1045" y="521"/>
                </a:cubicBezTo>
                <a:cubicBezTo>
                  <a:pt x="1045" y="520"/>
                  <a:pt x="1047" y="519"/>
                  <a:pt x="1048" y="517"/>
                </a:cubicBezTo>
                <a:cubicBezTo>
                  <a:pt x="1051" y="515"/>
                  <a:pt x="1052" y="513"/>
                  <a:pt x="1052" y="511"/>
                </a:cubicBezTo>
                <a:cubicBezTo>
                  <a:pt x="1053" y="510"/>
                  <a:pt x="1056" y="506"/>
                  <a:pt x="1062" y="501"/>
                </a:cubicBezTo>
                <a:cubicBezTo>
                  <a:pt x="1064" y="498"/>
                  <a:pt x="1065" y="496"/>
                  <a:pt x="1064" y="496"/>
                </a:cubicBezTo>
                <a:cubicBezTo>
                  <a:pt x="1063" y="497"/>
                  <a:pt x="1062" y="498"/>
                  <a:pt x="1061" y="498"/>
                </a:cubicBezTo>
                <a:cubicBezTo>
                  <a:pt x="1059" y="499"/>
                  <a:pt x="1056" y="498"/>
                  <a:pt x="1056" y="496"/>
                </a:cubicBezTo>
                <a:cubicBezTo>
                  <a:pt x="1056" y="495"/>
                  <a:pt x="1056" y="495"/>
                  <a:pt x="1056" y="495"/>
                </a:cubicBezTo>
                <a:cubicBezTo>
                  <a:pt x="1055" y="495"/>
                  <a:pt x="1055" y="495"/>
                  <a:pt x="1055" y="494"/>
                </a:cubicBezTo>
                <a:cubicBezTo>
                  <a:pt x="1055" y="493"/>
                  <a:pt x="1056" y="493"/>
                  <a:pt x="1057" y="493"/>
                </a:cubicBezTo>
                <a:cubicBezTo>
                  <a:pt x="1059" y="493"/>
                  <a:pt x="1062" y="492"/>
                  <a:pt x="1061" y="491"/>
                </a:cubicBezTo>
                <a:cubicBezTo>
                  <a:pt x="1060" y="491"/>
                  <a:pt x="1062" y="490"/>
                  <a:pt x="1063" y="490"/>
                </a:cubicBezTo>
                <a:cubicBezTo>
                  <a:pt x="1067" y="487"/>
                  <a:pt x="1068" y="485"/>
                  <a:pt x="1067" y="483"/>
                </a:cubicBezTo>
                <a:cubicBezTo>
                  <a:pt x="1066" y="482"/>
                  <a:pt x="1067" y="479"/>
                  <a:pt x="1069" y="479"/>
                </a:cubicBezTo>
                <a:cubicBezTo>
                  <a:pt x="1070" y="479"/>
                  <a:pt x="1070" y="479"/>
                  <a:pt x="1070" y="478"/>
                </a:cubicBezTo>
                <a:cubicBezTo>
                  <a:pt x="1070" y="476"/>
                  <a:pt x="1072" y="474"/>
                  <a:pt x="1076" y="474"/>
                </a:cubicBezTo>
                <a:cubicBezTo>
                  <a:pt x="1078" y="474"/>
                  <a:pt x="1079" y="474"/>
                  <a:pt x="1078" y="472"/>
                </a:cubicBezTo>
                <a:cubicBezTo>
                  <a:pt x="1078" y="470"/>
                  <a:pt x="1080" y="467"/>
                  <a:pt x="1083" y="467"/>
                </a:cubicBezTo>
                <a:cubicBezTo>
                  <a:pt x="1084" y="468"/>
                  <a:pt x="1085" y="467"/>
                  <a:pt x="1085" y="466"/>
                </a:cubicBezTo>
                <a:cubicBezTo>
                  <a:pt x="1085" y="463"/>
                  <a:pt x="1089" y="460"/>
                  <a:pt x="1091" y="463"/>
                </a:cubicBezTo>
                <a:cubicBezTo>
                  <a:pt x="1091" y="463"/>
                  <a:pt x="1091" y="463"/>
                  <a:pt x="1093" y="463"/>
                </a:cubicBezTo>
                <a:cubicBezTo>
                  <a:pt x="1094" y="463"/>
                  <a:pt x="1094" y="463"/>
                  <a:pt x="1094" y="463"/>
                </a:cubicBezTo>
                <a:cubicBezTo>
                  <a:pt x="1102" y="463"/>
                  <a:pt x="1102" y="463"/>
                  <a:pt x="1102" y="463"/>
                </a:cubicBezTo>
                <a:cubicBezTo>
                  <a:pt x="1105" y="463"/>
                  <a:pt x="1110" y="463"/>
                  <a:pt x="1110" y="464"/>
                </a:cubicBezTo>
                <a:cubicBezTo>
                  <a:pt x="1112" y="464"/>
                  <a:pt x="1112" y="464"/>
                  <a:pt x="1112" y="464"/>
                </a:cubicBezTo>
                <a:cubicBezTo>
                  <a:pt x="1110" y="466"/>
                  <a:pt x="1110" y="466"/>
                  <a:pt x="1110" y="466"/>
                </a:cubicBezTo>
                <a:cubicBezTo>
                  <a:pt x="1109" y="469"/>
                  <a:pt x="1106" y="470"/>
                  <a:pt x="1101" y="472"/>
                </a:cubicBezTo>
                <a:cubicBezTo>
                  <a:pt x="1095" y="475"/>
                  <a:pt x="1094" y="476"/>
                  <a:pt x="1094" y="477"/>
                </a:cubicBezTo>
                <a:cubicBezTo>
                  <a:pt x="1094" y="478"/>
                  <a:pt x="1093" y="479"/>
                  <a:pt x="1091" y="479"/>
                </a:cubicBezTo>
                <a:cubicBezTo>
                  <a:pt x="1088" y="482"/>
                  <a:pt x="1088" y="482"/>
                  <a:pt x="1092" y="482"/>
                </a:cubicBezTo>
                <a:cubicBezTo>
                  <a:pt x="1094" y="482"/>
                  <a:pt x="1099" y="481"/>
                  <a:pt x="1102" y="482"/>
                </a:cubicBezTo>
                <a:cubicBezTo>
                  <a:pt x="1103" y="482"/>
                  <a:pt x="1107" y="482"/>
                  <a:pt x="1110" y="482"/>
                </a:cubicBezTo>
                <a:cubicBezTo>
                  <a:pt x="1117" y="484"/>
                  <a:pt x="1118" y="487"/>
                  <a:pt x="1113" y="490"/>
                </a:cubicBezTo>
                <a:cubicBezTo>
                  <a:pt x="1112" y="491"/>
                  <a:pt x="1110" y="493"/>
                  <a:pt x="1109" y="494"/>
                </a:cubicBezTo>
                <a:cubicBezTo>
                  <a:pt x="1105" y="499"/>
                  <a:pt x="1096" y="506"/>
                  <a:pt x="1091" y="506"/>
                </a:cubicBezTo>
                <a:cubicBezTo>
                  <a:pt x="1089" y="506"/>
                  <a:pt x="1089" y="506"/>
                  <a:pt x="1091" y="506"/>
                </a:cubicBezTo>
                <a:cubicBezTo>
                  <a:pt x="1094" y="508"/>
                  <a:pt x="1095" y="511"/>
                  <a:pt x="1091" y="511"/>
                </a:cubicBezTo>
                <a:cubicBezTo>
                  <a:pt x="1089" y="511"/>
                  <a:pt x="1083" y="513"/>
                  <a:pt x="1083" y="514"/>
                </a:cubicBezTo>
                <a:cubicBezTo>
                  <a:pt x="1083" y="514"/>
                  <a:pt x="1086" y="515"/>
                  <a:pt x="1088" y="514"/>
                </a:cubicBezTo>
                <a:cubicBezTo>
                  <a:pt x="1096" y="514"/>
                  <a:pt x="1101" y="522"/>
                  <a:pt x="1099" y="531"/>
                </a:cubicBezTo>
                <a:cubicBezTo>
                  <a:pt x="1098" y="536"/>
                  <a:pt x="1098" y="541"/>
                  <a:pt x="1098" y="543"/>
                </a:cubicBezTo>
                <a:cubicBezTo>
                  <a:pt x="1098" y="544"/>
                  <a:pt x="1099" y="545"/>
                  <a:pt x="1101" y="546"/>
                </a:cubicBezTo>
                <a:cubicBezTo>
                  <a:pt x="1104" y="549"/>
                  <a:pt x="1108" y="557"/>
                  <a:pt x="1107" y="558"/>
                </a:cubicBezTo>
                <a:cubicBezTo>
                  <a:pt x="1105" y="559"/>
                  <a:pt x="1105" y="560"/>
                  <a:pt x="1107" y="566"/>
                </a:cubicBezTo>
                <a:cubicBezTo>
                  <a:pt x="1107" y="568"/>
                  <a:pt x="1105" y="568"/>
                  <a:pt x="1103" y="565"/>
                </a:cubicBezTo>
                <a:cubicBezTo>
                  <a:pt x="1101" y="564"/>
                  <a:pt x="1102" y="565"/>
                  <a:pt x="1104" y="569"/>
                </a:cubicBezTo>
                <a:cubicBezTo>
                  <a:pt x="1107" y="573"/>
                  <a:pt x="1107" y="577"/>
                  <a:pt x="1102" y="580"/>
                </a:cubicBezTo>
                <a:cubicBezTo>
                  <a:pt x="1100" y="581"/>
                  <a:pt x="1100" y="581"/>
                  <a:pt x="1100" y="581"/>
                </a:cubicBezTo>
                <a:cubicBezTo>
                  <a:pt x="1102" y="583"/>
                  <a:pt x="1102" y="583"/>
                  <a:pt x="1102" y="583"/>
                </a:cubicBezTo>
                <a:cubicBezTo>
                  <a:pt x="1103" y="584"/>
                  <a:pt x="1103" y="584"/>
                  <a:pt x="1103" y="584"/>
                </a:cubicBezTo>
                <a:cubicBezTo>
                  <a:pt x="1105" y="583"/>
                  <a:pt x="1105" y="583"/>
                  <a:pt x="1105" y="583"/>
                </a:cubicBezTo>
                <a:cubicBezTo>
                  <a:pt x="1110" y="579"/>
                  <a:pt x="1121" y="584"/>
                  <a:pt x="1121" y="590"/>
                </a:cubicBezTo>
                <a:cubicBezTo>
                  <a:pt x="1121" y="595"/>
                  <a:pt x="1113" y="605"/>
                  <a:pt x="1110" y="603"/>
                </a:cubicBezTo>
                <a:cubicBezTo>
                  <a:pt x="1109" y="603"/>
                  <a:pt x="1109" y="603"/>
                  <a:pt x="1109" y="604"/>
                </a:cubicBezTo>
                <a:cubicBezTo>
                  <a:pt x="1110" y="605"/>
                  <a:pt x="1107" y="607"/>
                  <a:pt x="1105" y="607"/>
                </a:cubicBezTo>
                <a:cubicBezTo>
                  <a:pt x="1102" y="606"/>
                  <a:pt x="1101" y="607"/>
                  <a:pt x="1102" y="608"/>
                </a:cubicBezTo>
                <a:cubicBezTo>
                  <a:pt x="1103" y="610"/>
                  <a:pt x="1100" y="612"/>
                  <a:pt x="1098" y="611"/>
                </a:cubicBezTo>
                <a:cubicBezTo>
                  <a:pt x="1096" y="611"/>
                  <a:pt x="1096" y="611"/>
                  <a:pt x="1096" y="612"/>
                </a:cubicBezTo>
                <a:cubicBezTo>
                  <a:pt x="1096" y="613"/>
                  <a:pt x="1098" y="615"/>
                  <a:pt x="1099" y="615"/>
                </a:cubicBezTo>
                <a:cubicBezTo>
                  <a:pt x="1100" y="615"/>
                  <a:pt x="1101" y="615"/>
                  <a:pt x="1102" y="616"/>
                </a:cubicBezTo>
                <a:cubicBezTo>
                  <a:pt x="1105" y="616"/>
                  <a:pt x="1105" y="616"/>
                  <a:pt x="1105" y="616"/>
                </a:cubicBezTo>
                <a:cubicBezTo>
                  <a:pt x="1109" y="616"/>
                  <a:pt x="1107" y="620"/>
                  <a:pt x="1102" y="621"/>
                </a:cubicBezTo>
                <a:cubicBezTo>
                  <a:pt x="1101" y="621"/>
                  <a:pt x="1099" y="622"/>
                  <a:pt x="1098" y="623"/>
                </a:cubicBezTo>
                <a:cubicBezTo>
                  <a:pt x="1097" y="624"/>
                  <a:pt x="1096" y="624"/>
                  <a:pt x="1095" y="624"/>
                </a:cubicBezTo>
                <a:cubicBezTo>
                  <a:pt x="1094" y="624"/>
                  <a:pt x="1091" y="625"/>
                  <a:pt x="1089" y="625"/>
                </a:cubicBezTo>
                <a:cubicBezTo>
                  <a:pt x="1086" y="627"/>
                  <a:pt x="1085" y="627"/>
                  <a:pt x="1082" y="625"/>
                </a:cubicBezTo>
                <a:cubicBezTo>
                  <a:pt x="1080" y="625"/>
                  <a:pt x="1076" y="624"/>
                  <a:pt x="1074" y="624"/>
                </a:cubicBezTo>
                <a:cubicBezTo>
                  <a:pt x="1071" y="624"/>
                  <a:pt x="1069" y="624"/>
                  <a:pt x="1068" y="624"/>
                </a:cubicBezTo>
                <a:cubicBezTo>
                  <a:pt x="1067" y="621"/>
                  <a:pt x="1063" y="621"/>
                  <a:pt x="1062" y="622"/>
                </a:cubicBezTo>
                <a:cubicBezTo>
                  <a:pt x="1061" y="623"/>
                  <a:pt x="1059" y="623"/>
                  <a:pt x="1056" y="623"/>
                </a:cubicBezTo>
                <a:cubicBezTo>
                  <a:pt x="1052" y="622"/>
                  <a:pt x="1051" y="623"/>
                  <a:pt x="1051" y="624"/>
                </a:cubicBezTo>
                <a:cubicBezTo>
                  <a:pt x="1051" y="625"/>
                  <a:pt x="1051" y="625"/>
                  <a:pt x="1049" y="624"/>
                </a:cubicBezTo>
                <a:cubicBezTo>
                  <a:pt x="1048" y="624"/>
                  <a:pt x="1045" y="624"/>
                  <a:pt x="1045" y="624"/>
                </a:cubicBezTo>
                <a:cubicBezTo>
                  <a:pt x="1044" y="624"/>
                  <a:pt x="1043" y="623"/>
                  <a:pt x="1042" y="622"/>
                </a:cubicBezTo>
                <a:cubicBezTo>
                  <a:pt x="1039" y="619"/>
                  <a:pt x="1032" y="621"/>
                  <a:pt x="1027" y="625"/>
                </a:cubicBezTo>
                <a:cubicBezTo>
                  <a:pt x="1024" y="629"/>
                  <a:pt x="1023" y="629"/>
                  <a:pt x="1020" y="627"/>
                </a:cubicBezTo>
                <a:cubicBezTo>
                  <a:pt x="1016" y="624"/>
                  <a:pt x="1005" y="625"/>
                  <a:pt x="1002" y="629"/>
                </a:cubicBezTo>
                <a:cubicBezTo>
                  <a:pt x="1000" y="629"/>
                  <a:pt x="1000" y="629"/>
                  <a:pt x="998" y="628"/>
                </a:cubicBezTo>
                <a:close/>
                <a:moveTo>
                  <a:pt x="1060" y="626"/>
                </a:moveTo>
                <a:cubicBezTo>
                  <a:pt x="1058" y="624"/>
                  <a:pt x="1058" y="624"/>
                  <a:pt x="1061" y="624"/>
                </a:cubicBezTo>
                <a:cubicBezTo>
                  <a:pt x="1063" y="623"/>
                  <a:pt x="1065" y="624"/>
                  <a:pt x="1064" y="625"/>
                </a:cubicBezTo>
                <a:cubicBezTo>
                  <a:pt x="1064" y="627"/>
                  <a:pt x="1062" y="627"/>
                  <a:pt x="1060" y="626"/>
                </a:cubicBezTo>
                <a:close/>
                <a:moveTo>
                  <a:pt x="1145" y="614"/>
                </a:moveTo>
                <a:cubicBezTo>
                  <a:pt x="1143" y="613"/>
                  <a:pt x="1143" y="613"/>
                  <a:pt x="1143" y="613"/>
                </a:cubicBezTo>
                <a:cubicBezTo>
                  <a:pt x="1145" y="613"/>
                  <a:pt x="1145" y="613"/>
                  <a:pt x="1145" y="613"/>
                </a:cubicBezTo>
                <a:cubicBezTo>
                  <a:pt x="1146" y="613"/>
                  <a:pt x="1147" y="613"/>
                  <a:pt x="1148" y="614"/>
                </a:cubicBezTo>
                <a:cubicBezTo>
                  <a:pt x="1149" y="614"/>
                  <a:pt x="1149" y="615"/>
                  <a:pt x="1149" y="615"/>
                </a:cubicBezTo>
                <a:cubicBezTo>
                  <a:pt x="1147" y="615"/>
                  <a:pt x="1147" y="615"/>
                  <a:pt x="1147" y="615"/>
                </a:cubicBezTo>
                <a:cubicBezTo>
                  <a:pt x="1147" y="616"/>
                  <a:pt x="1145" y="615"/>
                  <a:pt x="1145" y="614"/>
                </a:cubicBezTo>
                <a:close/>
                <a:moveTo>
                  <a:pt x="954" y="588"/>
                </a:moveTo>
                <a:cubicBezTo>
                  <a:pt x="951" y="588"/>
                  <a:pt x="951" y="588"/>
                  <a:pt x="951" y="588"/>
                </a:cubicBezTo>
                <a:cubicBezTo>
                  <a:pt x="954" y="586"/>
                  <a:pt x="954" y="586"/>
                  <a:pt x="954" y="586"/>
                </a:cubicBezTo>
                <a:cubicBezTo>
                  <a:pt x="957" y="584"/>
                  <a:pt x="957" y="584"/>
                  <a:pt x="957" y="584"/>
                </a:cubicBezTo>
                <a:cubicBezTo>
                  <a:pt x="953" y="584"/>
                  <a:pt x="953" y="584"/>
                  <a:pt x="953" y="584"/>
                </a:cubicBezTo>
                <a:cubicBezTo>
                  <a:pt x="949" y="585"/>
                  <a:pt x="949" y="584"/>
                  <a:pt x="952" y="583"/>
                </a:cubicBezTo>
                <a:cubicBezTo>
                  <a:pt x="955" y="582"/>
                  <a:pt x="956" y="581"/>
                  <a:pt x="953" y="581"/>
                </a:cubicBezTo>
                <a:cubicBezTo>
                  <a:pt x="952" y="581"/>
                  <a:pt x="948" y="580"/>
                  <a:pt x="948" y="579"/>
                </a:cubicBezTo>
                <a:cubicBezTo>
                  <a:pt x="948" y="578"/>
                  <a:pt x="954" y="576"/>
                  <a:pt x="955" y="576"/>
                </a:cubicBezTo>
                <a:cubicBezTo>
                  <a:pt x="956" y="576"/>
                  <a:pt x="957" y="576"/>
                  <a:pt x="957" y="575"/>
                </a:cubicBezTo>
                <a:cubicBezTo>
                  <a:pt x="957" y="574"/>
                  <a:pt x="956" y="574"/>
                  <a:pt x="955" y="574"/>
                </a:cubicBezTo>
                <a:cubicBezTo>
                  <a:pt x="952" y="574"/>
                  <a:pt x="951" y="573"/>
                  <a:pt x="952" y="572"/>
                </a:cubicBezTo>
                <a:cubicBezTo>
                  <a:pt x="953" y="571"/>
                  <a:pt x="956" y="570"/>
                  <a:pt x="959" y="571"/>
                </a:cubicBezTo>
                <a:cubicBezTo>
                  <a:pt x="960" y="572"/>
                  <a:pt x="960" y="572"/>
                  <a:pt x="960" y="570"/>
                </a:cubicBezTo>
                <a:cubicBezTo>
                  <a:pt x="960" y="569"/>
                  <a:pt x="964" y="567"/>
                  <a:pt x="968" y="567"/>
                </a:cubicBezTo>
                <a:cubicBezTo>
                  <a:pt x="971" y="567"/>
                  <a:pt x="971" y="567"/>
                  <a:pt x="970" y="566"/>
                </a:cubicBezTo>
                <a:cubicBezTo>
                  <a:pt x="969" y="566"/>
                  <a:pt x="967" y="565"/>
                  <a:pt x="965" y="566"/>
                </a:cubicBezTo>
                <a:cubicBezTo>
                  <a:pt x="962" y="566"/>
                  <a:pt x="962" y="566"/>
                  <a:pt x="968" y="564"/>
                </a:cubicBezTo>
                <a:cubicBezTo>
                  <a:pt x="970" y="562"/>
                  <a:pt x="973" y="560"/>
                  <a:pt x="973" y="560"/>
                </a:cubicBezTo>
                <a:cubicBezTo>
                  <a:pt x="973" y="559"/>
                  <a:pt x="976" y="557"/>
                  <a:pt x="978" y="557"/>
                </a:cubicBezTo>
                <a:cubicBezTo>
                  <a:pt x="982" y="556"/>
                  <a:pt x="981" y="555"/>
                  <a:pt x="978" y="554"/>
                </a:cubicBezTo>
                <a:cubicBezTo>
                  <a:pt x="976" y="554"/>
                  <a:pt x="974" y="553"/>
                  <a:pt x="974" y="552"/>
                </a:cubicBezTo>
                <a:cubicBezTo>
                  <a:pt x="973" y="552"/>
                  <a:pt x="973" y="551"/>
                  <a:pt x="972" y="551"/>
                </a:cubicBezTo>
                <a:cubicBezTo>
                  <a:pt x="971" y="550"/>
                  <a:pt x="971" y="550"/>
                  <a:pt x="971" y="550"/>
                </a:cubicBezTo>
                <a:cubicBezTo>
                  <a:pt x="972" y="550"/>
                  <a:pt x="971" y="549"/>
                  <a:pt x="970" y="549"/>
                </a:cubicBezTo>
                <a:cubicBezTo>
                  <a:pt x="969" y="548"/>
                  <a:pt x="970" y="545"/>
                  <a:pt x="973" y="546"/>
                </a:cubicBezTo>
                <a:cubicBezTo>
                  <a:pt x="975" y="546"/>
                  <a:pt x="976" y="545"/>
                  <a:pt x="975" y="544"/>
                </a:cubicBezTo>
                <a:cubicBezTo>
                  <a:pt x="975" y="543"/>
                  <a:pt x="976" y="542"/>
                  <a:pt x="978" y="542"/>
                </a:cubicBezTo>
                <a:cubicBezTo>
                  <a:pt x="981" y="542"/>
                  <a:pt x="981" y="541"/>
                  <a:pt x="978" y="540"/>
                </a:cubicBezTo>
                <a:cubicBezTo>
                  <a:pt x="978" y="540"/>
                  <a:pt x="977" y="539"/>
                  <a:pt x="976" y="538"/>
                </a:cubicBezTo>
                <a:cubicBezTo>
                  <a:pt x="976" y="538"/>
                  <a:pt x="976" y="538"/>
                  <a:pt x="975" y="538"/>
                </a:cubicBezTo>
                <a:cubicBezTo>
                  <a:pt x="974" y="537"/>
                  <a:pt x="974" y="537"/>
                  <a:pt x="974" y="537"/>
                </a:cubicBezTo>
                <a:cubicBezTo>
                  <a:pt x="974" y="536"/>
                  <a:pt x="976" y="536"/>
                  <a:pt x="977" y="537"/>
                </a:cubicBezTo>
                <a:cubicBezTo>
                  <a:pt x="978" y="537"/>
                  <a:pt x="978" y="538"/>
                  <a:pt x="977" y="538"/>
                </a:cubicBezTo>
                <a:cubicBezTo>
                  <a:pt x="977" y="539"/>
                  <a:pt x="978" y="539"/>
                  <a:pt x="978" y="538"/>
                </a:cubicBezTo>
                <a:cubicBezTo>
                  <a:pt x="980" y="537"/>
                  <a:pt x="980" y="535"/>
                  <a:pt x="979" y="534"/>
                </a:cubicBezTo>
                <a:cubicBezTo>
                  <a:pt x="978" y="534"/>
                  <a:pt x="978" y="533"/>
                  <a:pt x="978" y="533"/>
                </a:cubicBezTo>
                <a:cubicBezTo>
                  <a:pt x="980" y="531"/>
                  <a:pt x="988" y="532"/>
                  <a:pt x="989" y="533"/>
                </a:cubicBezTo>
                <a:cubicBezTo>
                  <a:pt x="990" y="534"/>
                  <a:pt x="992" y="535"/>
                  <a:pt x="992" y="535"/>
                </a:cubicBezTo>
                <a:cubicBezTo>
                  <a:pt x="992" y="534"/>
                  <a:pt x="995" y="535"/>
                  <a:pt x="996" y="535"/>
                </a:cubicBezTo>
                <a:cubicBezTo>
                  <a:pt x="998" y="536"/>
                  <a:pt x="998" y="536"/>
                  <a:pt x="999" y="535"/>
                </a:cubicBezTo>
                <a:cubicBezTo>
                  <a:pt x="999" y="534"/>
                  <a:pt x="1000" y="533"/>
                  <a:pt x="1002" y="533"/>
                </a:cubicBezTo>
                <a:cubicBezTo>
                  <a:pt x="1006" y="531"/>
                  <a:pt x="1008" y="530"/>
                  <a:pt x="1005" y="530"/>
                </a:cubicBezTo>
                <a:cubicBezTo>
                  <a:pt x="1005" y="530"/>
                  <a:pt x="1003" y="529"/>
                  <a:pt x="1003" y="529"/>
                </a:cubicBezTo>
                <a:cubicBezTo>
                  <a:pt x="1001" y="527"/>
                  <a:pt x="1001" y="526"/>
                  <a:pt x="1003" y="526"/>
                </a:cubicBezTo>
                <a:cubicBezTo>
                  <a:pt x="1005" y="526"/>
                  <a:pt x="1008" y="525"/>
                  <a:pt x="1008" y="523"/>
                </a:cubicBezTo>
                <a:cubicBezTo>
                  <a:pt x="1009" y="521"/>
                  <a:pt x="1012" y="519"/>
                  <a:pt x="1016" y="519"/>
                </a:cubicBezTo>
                <a:cubicBezTo>
                  <a:pt x="1021" y="519"/>
                  <a:pt x="1022" y="520"/>
                  <a:pt x="1020" y="522"/>
                </a:cubicBezTo>
                <a:cubicBezTo>
                  <a:pt x="1019" y="522"/>
                  <a:pt x="1019" y="523"/>
                  <a:pt x="1019" y="524"/>
                </a:cubicBezTo>
                <a:cubicBezTo>
                  <a:pt x="1020" y="524"/>
                  <a:pt x="1021" y="523"/>
                  <a:pt x="1021" y="522"/>
                </a:cubicBezTo>
                <a:cubicBezTo>
                  <a:pt x="1021" y="519"/>
                  <a:pt x="1023" y="519"/>
                  <a:pt x="1024" y="519"/>
                </a:cubicBezTo>
                <a:cubicBezTo>
                  <a:pt x="1024" y="519"/>
                  <a:pt x="1025" y="518"/>
                  <a:pt x="1025" y="518"/>
                </a:cubicBezTo>
                <a:cubicBezTo>
                  <a:pt x="1026" y="517"/>
                  <a:pt x="1027" y="517"/>
                  <a:pt x="1028" y="519"/>
                </a:cubicBezTo>
                <a:cubicBezTo>
                  <a:pt x="1029" y="521"/>
                  <a:pt x="1029" y="521"/>
                  <a:pt x="1027" y="522"/>
                </a:cubicBezTo>
                <a:cubicBezTo>
                  <a:pt x="1025" y="522"/>
                  <a:pt x="1024" y="523"/>
                  <a:pt x="1024" y="523"/>
                </a:cubicBezTo>
                <a:cubicBezTo>
                  <a:pt x="1024" y="525"/>
                  <a:pt x="1027" y="524"/>
                  <a:pt x="1027" y="523"/>
                </a:cubicBezTo>
                <a:cubicBezTo>
                  <a:pt x="1029" y="519"/>
                  <a:pt x="1040" y="522"/>
                  <a:pt x="1040" y="525"/>
                </a:cubicBezTo>
                <a:cubicBezTo>
                  <a:pt x="1039" y="527"/>
                  <a:pt x="1040" y="528"/>
                  <a:pt x="1040" y="530"/>
                </a:cubicBezTo>
                <a:cubicBezTo>
                  <a:pt x="1040" y="532"/>
                  <a:pt x="1040" y="532"/>
                  <a:pt x="1039" y="533"/>
                </a:cubicBezTo>
                <a:cubicBezTo>
                  <a:pt x="1038" y="534"/>
                  <a:pt x="1038" y="534"/>
                  <a:pt x="1039" y="535"/>
                </a:cubicBezTo>
                <a:cubicBezTo>
                  <a:pt x="1040" y="535"/>
                  <a:pt x="1041" y="539"/>
                  <a:pt x="1040" y="539"/>
                </a:cubicBezTo>
                <a:cubicBezTo>
                  <a:pt x="1039" y="539"/>
                  <a:pt x="1039" y="538"/>
                  <a:pt x="1039" y="538"/>
                </a:cubicBezTo>
                <a:cubicBezTo>
                  <a:pt x="1039" y="537"/>
                  <a:pt x="1037" y="538"/>
                  <a:pt x="1037" y="540"/>
                </a:cubicBezTo>
                <a:cubicBezTo>
                  <a:pt x="1037" y="542"/>
                  <a:pt x="1036" y="543"/>
                  <a:pt x="1035" y="543"/>
                </a:cubicBezTo>
                <a:cubicBezTo>
                  <a:pt x="1034" y="543"/>
                  <a:pt x="1032" y="544"/>
                  <a:pt x="1032" y="544"/>
                </a:cubicBezTo>
                <a:cubicBezTo>
                  <a:pt x="1030" y="545"/>
                  <a:pt x="1029" y="546"/>
                  <a:pt x="1027" y="546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23" y="550"/>
                  <a:pt x="1023" y="550"/>
                  <a:pt x="1023" y="550"/>
                </a:cubicBezTo>
                <a:cubicBezTo>
                  <a:pt x="1022" y="552"/>
                  <a:pt x="1021" y="556"/>
                  <a:pt x="1021" y="557"/>
                </a:cubicBezTo>
                <a:cubicBezTo>
                  <a:pt x="1020" y="559"/>
                  <a:pt x="1019" y="562"/>
                  <a:pt x="1019" y="564"/>
                </a:cubicBezTo>
                <a:cubicBezTo>
                  <a:pt x="1018" y="567"/>
                  <a:pt x="1008" y="578"/>
                  <a:pt x="1006" y="578"/>
                </a:cubicBezTo>
                <a:cubicBezTo>
                  <a:pt x="1005" y="578"/>
                  <a:pt x="1005" y="579"/>
                  <a:pt x="1005" y="580"/>
                </a:cubicBezTo>
                <a:cubicBezTo>
                  <a:pt x="1006" y="581"/>
                  <a:pt x="1005" y="581"/>
                  <a:pt x="1005" y="581"/>
                </a:cubicBezTo>
                <a:cubicBezTo>
                  <a:pt x="1003" y="582"/>
                  <a:pt x="997" y="581"/>
                  <a:pt x="997" y="581"/>
                </a:cubicBezTo>
                <a:cubicBezTo>
                  <a:pt x="997" y="581"/>
                  <a:pt x="988" y="581"/>
                  <a:pt x="987" y="583"/>
                </a:cubicBezTo>
                <a:cubicBezTo>
                  <a:pt x="987" y="583"/>
                  <a:pt x="986" y="584"/>
                  <a:pt x="984" y="584"/>
                </a:cubicBezTo>
                <a:cubicBezTo>
                  <a:pt x="984" y="584"/>
                  <a:pt x="982" y="584"/>
                  <a:pt x="981" y="585"/>
                </a:cubicBezTo>
                <a:cubicBezTo>
                  <a:pt x="979" y="586"/>
                  <a:pt x="977" y="586"/>
                  <a:pt x="976" y="585"/>
                </a:cubicBezTo>
                <a:cubicBezTo>
                  <a:pt x="976" y="583"/>
                  <a:pt x="976" y="584"/>
                  <a:pt x="974" y="585"/>
                </a:cubicBezTo>
                <a:cubicBezTo>
                  <a:pt x="973" y="588"/>
                  <a:pt x="964" y="589"/>
                  <a:pt x="954" y="588"/>
                </a:cubicBezTo>
                <a:close/>
                <a:moveTo>
                  <a:pt x="977" y="566"/>
                </a:moveTo>
                <a:cubicBezTo>
                  <a:pt x="977" y="565"/>
                  <a:pt x="976" y="565"/>
                  <a:pt x="974" y="566"/>
                </a:cubicBezTo>
                <a:cubicBezTo>
                  <a:pt x="973" y="567"/>
                  <a:pt x="973" y="567"/>
                  <a:pt x="973" y="567"/>
                </a:cubicBezTo>
                <a:cubicBezTo>
                  <a:pt x="975" y="567"/>
                  <a:pt x="975" y="567"/>
                  <a:pt x="975" y="567"/>
                </a:cubicBezTo>
                <a:cubicBezTo>
                  <a:pt x="976" y="567"/>
                  <a:pt x="977" y="567"/>
                  <a:pt x="977" y="566"/>
                </a:cubicBezTo>
                <a:close/>
                <a:moveTo>
                  <a:pt x="1167" y="587"/>
                </a:moveTo>
                <a:cubicBezTo>
                  <a:pt x="1167" y="586"/>
                  <a:pt x="1169" y="585"/>
                  <a:pt x="1170" y="585"/>
                </a:cubicBezTo>
                <a:cubicBezTo>
                  <a:pt x="1171" y="585"/>
                  <a:pt x="1171" y="586"/>
                  <a:pt x="1170" y="586"/>
                </a:cubicBezTo>
                <a:cubicBezTo>
                  <a:pt x="1169" y="588"/>
                  <a:pt x="1167" y="589"/>
                  <a:pt x="1167" y="587"/>
                </a:cubicBezTo>
                <a:close/>
                <a:moveTo>
                  <a:pt x="1177" y="581"/>
                </a:moveTo>
                <a:cubicBezTo>
                  <a:pt x="1177" y="580"/>
                  <a:pt x="1179" y="580"/>
                  <a:pt x="1180" y="580"/>
                </a:cubicBezTo>
                <a:cubicBezTo>
                  <a:pt x="1183" y="580"/>
                  <a:pt x="1183" y="581"/>
                  <a:pt x="1179" y="581"/>
                </a:cubicBezTo>
                <a:cubicBezTo>
                  <a:pt x="1177" y="581"/>
                  <a:pt x="1177" y="581"/>
                  <a:pt x="1177" y="581"/>
                </a:cubicBezTo>
                <a:close/>
                <a:moveTo>
                  <a:pt x="1185" y="580"/>
                </a:moveTo>
                <a:cubicBezTo>
                  <a:pt x="1187" y="580"/>
                  <a:pt x="1187" y="580"/>
                  <a:pt x="1187" y="580"/>
                </a:cubicBezTo>
                <a:cubicBezTo>
                  <a:pt x="1187" y="581"/>
                  <a:pt x="1187" y="581"/>
                  <a:pt x="1186" y="581"/>
                </a:cubicBezTo>
                <a:cubicBezTo>
                  <a:pt x="1185" y="581"/>
                  <a:pt x="1184" y="581"/>
                  <a:pt x="1185" y="580"/>
                </a:cubicBezTo>
                <a:close/>
                <a:moveTo>
                  <a:pt x="721" y="183"/>
                </a:moveTo>
                <a:cubicBezTo>
                  <a:pt x="716" y="186"/>
                  <a:pt x="711" y="190"/>
                  <a:pt x="708" y="192"/>
                </a:cubicBezTo>
                <a:cubicBezTo>
                  <a:pt x="702" y="194"/>
                  <a:pt x="695" y="200"/>
                  <a:pt x="690" y="203"/>
                </a:cubicBezTo>
                <a:cubicBezTo>
                  <a:pt x="685" y="207"/>
                  <a:pt x="678" y="211"/>
                  <a:pt x="676" y="214"/>
                </a:cubicBezTo>
                <a:cubicBezTo>
                  <a:pt x="673" y="216"/>
                  <a:pt x="666" y="221"/>
                  <a:pt x="662" y="225"/>
                </a:cubicBezTo>
                <a:cubicBezTo>
                  <a:pt x="657" y="229"/>
                  <a:pt x="652" y="233"/>
                  <a:pt x="647" y="235"/>
                </a:cubicBezTo>
                <a:cubicBezTo>
                  <a:pt x="636" y="241"/>
                  <a:pt x="615" y="255"/>
                  <a:pt x="616" y="256"/>
                </a:cubicBezTo>
                <a:cubicBezTo>
                  <a:pt x="616" y="257"/>
                  <a:pt x="614" y="258"/>
                  <a:pt x="611" y="260"/>
                </a:cubicBezTo>
                <a:cubicBezTo>
                  <a:pt x="604" y="265"/>
                  <a:pt x="603" y="266"/>
                  <a:pt x="608" y="262"/>
                </a:cubicBezTo>
                <a:cubicBezTo>
                  <a:pt x="611" y="259"/>
                  <a:pt x="611" y="259"/>
                  <a:pt x="605" y="263"/>
                </a:cubicBezTo>
                <a:cubicBezTo>
                  <a:pt x="597" y="269"/>
                  <a:pt x="598" y="268"/>
                  <a:pt x="589" y="276"/>
                </a:cubicBezTo>
                <a:cubicBezTo>
                  <a:pt x="585" y="279"/>
                  <a:pt x="579" y="283"/>
                  <a:pt x="578" y="284"/>
                </a:cubicBezTo>
                <a:cubicBezTo>
                  <a:pt x="574" y="287"/>
                  <a:pt x="568" y="292"/>
                  <a:pt x="571" y="290"/>
                </a:cubicBezTo>
                <a:cubicBezTo>
                  <a:pt x="574" y="289"/>
                  <a:pt x="574" y="289"/>
                  <a:pt x="572" y="291"/>
                </a:cubicBezTo>
                <a:cubicBezTo>
                  <a:pt x="571" y="292"/>
                  <a:pt x="572" y="292"/>
                  <a:pt x="574" y="290"/>
                </a:cubicBezTo>
                <a:cubicBezTo>
                  <a:pt x="576" y="289"/>
                  <a:pt x="579" y="287"/>
                  <a:pt x="582" y="286"/>
                </a:cubicBezTo>
                <a:cubicBezTo>
                  <a:pt x="584" y="284"/>
                  <a:pt x="590" y="280"/>
                  <a:pt x="595" y="276"/>
                </a:cubicBezTo>
                <a:cubicBezTo>
                  <a:pt x="600" y="273"/>
                  <a:pt x="607" y="267"/>
                  <a:pt x="611" y="264"/>
                </a:cubicBezTo>
                <a:cubicBezTo>
                  <a:pt x="620" y="259"/>
                  <a:pt x="619" y="259"/>
                  <a:pt x="630" y="252"/>
                </a:cubicBezTo>
                <a:cubicBezTo>
                  <a:pt x="637" y="247"/>
                  <a:pt x="637" y="247"/>
                  <a:pt x="641" y="247"/>
                </a:cubicBezTo>
                <a:cubicBezTo>
                  <a:pt x="652" y="246"/>
                  <a:pt x="682" y="230"/>
                  <a:pt x="707" y="211"/>
                </a:cubicBezTo>
                <a:cubicBezTo>
                  <a:pt x="717" y="203"/>
                  <a:pt x="723" y="200"/>
                  <a:pt x="735" y="197"/>
                </a:cubicBezTo>
                <a:cubicBezTo>
                  <a:pt x="737" y="196"/>
                  <a:pt x="739" y="195"/>
                  <a:pt x="741" y="194"/>
                </a:cubicBezTo>
                <a:cubicBezTo>
                  <a:pt x="743" y="193"/>
                  <a:pt x="747" y="191"/>
                  <a:pt x="752" y="189"/>
                </a:cubicBezTo>
                <a:cubicBezTo>
                  <a:pt x="761" y="184"/>
                  <a:pt x="761" y="183"/>
                  <a:pt x="761" y="182"/>
                </a:cubicBezTo>
                <a:cubicBezTo>
                  <a:pt x="761" y="182"/>
                  <a:pt x="761" y="182"/>
                  <a:pt x="762" y="182"/>
                </a:cubicBezTo>
                <a:cubicBezTo>
                  <a:pt x="764" y="182"/>
                  <a:pt x="771" y="179"/>
                  <a:pt x="776" y="176"/>
                </a:cubicBezTo>
                <a:cubicBezTo>
                  <a:pt x="796" y="166"/>
                  <a:pt x="802" y="164"/>
                  <a:pt x="793" y="172"/>
                </a:cubicBezTo>
                <a:cubicBezTo>
                  <a:pt x="790" y="174"/>
                  <a:pt x="788" y="176"/>
                  <a:pt x="788" y="177"/>
                </a:cubicBezTo>
                <a:cubicBezTo>
                  <a:pt x="788" y="177"/>
                  <a:pt x="787" y="179"/>
                  <a:pt x="786" y="179"/>
                </a:cubicBezTo>
                <a:cubicBezTo>
                  <a:pt x="785" y="180"/>
                  <a:pt x="785" y="180"/>
                  <a:pt x="785" y="180"/>
                </a:cubicBezTo>
                <a:cubicBezTo>
                  <a:pt x="787" y="182"/>
                  <a:pt x="787" y="182"/>
                  <a:pt x="787" y="182"/>
                </a:cubicBezTo>
                <a:cubicBezTo>
                  <a:pt x="788" y="182"/>
                  <a:pt x="788" y="182"/>
                  <a:pt x="788" y="182"/>
                </a:cubicBezTo>
                <a:cubicBezTo>
                  <a:pt x="783" y="186"/>
                  <a:pt x="783" y="186"/>
                  <a:pt x="783" y="186"/>
                </a:cubicBezTo>
                <a:cubicBezTo>
                  <a:pt x="781" y="187"/>
                  <a:pt x="778" y="190"/>
                  <a:pt x="777" y="190"/>
                </a:cubicBezTo>
                <a:cubicBezTo>
                  <a:pt x="776" y="191"/>
                  <a:pt x="775" y="192"/>
                  <a:pt x="774" y="193"/>
                </a:cubicBezTo>
                <a:cubicBezTo>
                  <a:pt x="769" y="195"/>
                  <a:pt x="766" y="198"/>
                  <a:pt x="764" y="199"/>
                </a:cubicBezTo>
                <a:cubicBezTo>
                  <a:pt x="763" y="199"/>
                  <a:pt x="762" y="200"/>
                  <a:pt x="762" y="200"/>
                </a:cubicBezTo>
                <a:cubicBezTo>
                  <a:pt x="762" y="200"/>
                  <a:pt x="761" y="201"/>
                  <a:pt x="761" y="201"/>
                </a:cubicBezTo>
                <a:cubicBezTo>
                  <a:pt x="759" y="201"/>
                  <a:pt x="758" y="202"/>
                  <a:pt x="757" y="203"/>
                </a:cubicBezTo>
                <a:cubicBezTo>
                  <a:pt x="754" y="206"/>
                  <a:pt x="753" y="208"/>
                  <a:pt x="753" y="209"/>
                </a:cubicBezTo>
                <a:cubicBezTo>
                  <a:pt x="753" y="209"/>
                  <a:pt x="753" y="210"/>
                  <a:pt x="751" y="210"/>
                </a:cubicBezTo>
                <a:cubicBezTo>
                  <a:pt x="748" y="212"/>
                  <a:pt x="748" y="213"/>
                  <a:pt x="751" y="213"/>
                </a:cubicBezTo>
                <a:cubicBezTo>
                  <a:pt x="753" y="211"/>
                  <a:pt x="751" y="214"/>
                  <a:pt x="745" y="216"/>
                </a:cubicBezTo>
                <a:cubicBezTo>
                  <a:pt x="743" y="217"/>
                  <a:pt x="738" y="219"/>
                  <a:pt x="736" y="220"/>
                </a:cubicBezTo>
                <a:cubicBezTo>
                  <a:pt x="730" y="223"/>
                  <a:pt x="730" y="223"/>
                  <a:pt x="730" y="223"/>
                </a:cubicBezTo>
                <a:cubicBezTo>
                  <a:pt x="729" y="223"/>
                  <a:pt x="729" y="223"/>
                  <a:pt x="728" y="225"/>
                </a:cubicBezTo>
                <a:cubicBezTo>
                  <a:pt x="727" y="225"/>
                  <a:pt x="724" y="227"/>
                  <a:pt x="721" y="229"/>
                </a:cubicBezTo>
                <a:cubicBezTo>
                  <a:pt x="716" y="232"/>
                  <a:pt x="711" y="235"/>
                  <a:pt x="709" y="237"/>
                </a:cubicBezTo>
                <a:cubicBezTo>
                  <a:pt x="708" y="238"/>
                  <a:pt x="708" y="238"/>
                  <a:pt x="707" y="238"/>
                </a:cubicBezTo>
                <a:cubicBezTo>
                  <a:pt x="707" y="237"/>
                  <a:pt x="706" y="238"/>
                  <a:pt x="705" y="238"/>
                </a:cubicBezTo>
                <a:cubicBezTo>
                  <a:pt x="704" y="238"/>
                  <a:pt x="704" y="238"/>
                  <a:pt x="704" y="238"/>
                </a:cubicBezTo>
                <a:cubicBezTo>
                  <a:pt x="705" y="236"/>
                  <a:pt x="702" y="237"/>
                  <a:pt x="702" y="238"/>
                </a:cubicBezTo>
                <a:cubicBezTo>
                  <a:pt x="701" y="239"/>
                  <a:pt x="701" y="239"/>
                  <a:pt x="702" y="239"/>
                </a:cubicBezTo>
                <a:cubicBezTo>
                  <a:pt x="706" y="239"/>
                  <a:pt x="705" y="241"/>
                  <a:pt x="700" y="245"/>
                </a:cubicBezTo>
                <a:cubicBezTo>
                  <a:pt x="697" y="246"/>
                  <a:pt x="694" y="249"/>
                  <a:pt x="692" y="251"/>
                </a:cubicBezTo>
                <a:cubicBezTo>
                  <a:pt x="689" y="254"/>
                  <a:pt x="689" y="254"/>
                  <a:pt x="689" y="254"/>
                </a:cubicBezTo>
                <a:cubicBezTo>
                  <a:pt x="692" y="254"/>
                  <a:pt x="692" y="254"/>
                  <a:pt x="692" y="254"/>
                </a:cubicBezTo>
                <a:cubicBezTo>
                  <a:pt x="694" y="254"/>
                  <a:pt x="697" y="254"/>
                  <a:pt x="697" y="253"/>
                </a:cubicBezTo>
                <a:cubicBezTo>
                  <a:pt x="700" y="252"/>
                  <a:pt x="701" y="252"/>
                  <a:pt x="700" y="253"/>
                </a:cubicBezTo>
                <a:cubicBezTo>
                  <a:pt x="700" y="254"/>
                  <a:pt x="701" y="253"/>
                  <a:pt x="702" y="253"/>
                </a:cubicBezTo>
                <a:cubicBezTo>
                  <a:pt x="704" y="252"/>
                  <a:pt x="706" y="251"/>
                  <a:pt x="706" y="252"/>
                </a:cubicBezTo>
                <a:cubicBezTo>
                  <a:pt x="707" y="252"/>
                  <a:pt x="708" y="251"/>
                  <a:pt x="708" y="251"/>
                </a:cubicBezTo>
                <a:cubicBezTo>
                  <a:pt x="708" y="251"/>
                  <a:pt x="710" y="250"/>
                  <a:pt x="711" y="249"/>
                </a:cubicBezTo>
                <a:cubicBezTo>
                  <a:pt x="713" y="249"/>
                  <a:pt x="715" y="248"/>
                  <a:pt x="716" y="247"/>
                </a:cubicBezTo>
                <a:cubicBezTo>
                  <a:pt x="720" y="244"/>
                  <a:pt x="722" y="243"/>
                  <a:pt x="724" y="243"/>
                </a:cubicBezTo>
                <a:cubicBezTo>
                  <a:pt x="725" y="243"/>
                  <a:pt x="735" y="239"/>
                  <a:pt x="737" y="238"/>
                </a:cubicBezTo>
                <a:cubicBezTo>
                  <a:pt x="740" y="237"/>
                  <a:pt x="740" y="237"/>
                  <a:pt x="740" y="237"/>
                </a:cubicBezTo>
                <a:cubicBezTo>
                  <a:pt x="738" y="238"/>
                  <a:pt x="738" y="238"/>
                  <a:pt x="738" y="238"/>
                </a:cubicBezTo>
                <a:cubicBezTo>
                  <a:pt x="736" y="240"/>
                  <a:pt x="732" y="243"/>
                  <a:pt x="729" y="243"/>
                </a:cubicBezTo>
                <a:cubicBezTo>
                  <a:pt x="729" y="243"/>
                  <a:pt x="729" y="243"/>
                  <a:pt x="729" y="243"/>
                </a:cubicBezTo>
                <a:cubicBezTo>
                  <a:pt x="729" y="243"/>
                  <a:pt x="729" y="245"/>
                  <a:pt x="728" y="246"/>
                </a:cubicBezTo>
                <a:cubicBezTo>
                  <a:pt x="727" y="246"/>
                  <a:pt x="724" y="248"/>
                  <a:pt x="721" y="250"/>
                </a:cubicBezTo>
                <a:cubicBezTo>
                  <a:pt x="719" y="252"/>
                  <a:pt x="716" y="254"/>
                  <a:pt x="716" y="254"/>
                </a:cubicBezTo>
                <a:cubicBezTo>
                  <a:pt x="715" y="254"/>
                  <a:pt x="714" y="254"/>
                  <a:pt x="714" y="255"/>
                </a:cubicBezTo>
                <a:cubicBezTo>
                  <a:pt x="713" y="257"/>
                  <a:pt x="708" y="260"/>
                  <a:pt x="708" y="259"/>
                </a:cubicBezTo>
                <a:cubicBezTo>
                  <a:pt x="707" y="259"/>
                  <a:pt x="707" y="259"/>
                  <a:pt x="708" y="260"/>
                </a:cubicBezTo>
                <a:cubicBezTo>
                  <a:pt x="708" y="260"/>
                  <a:pt x="708" y="261"/>
                  <a:pt x="708" y="261"/>
                </a:cubicBezTo>
                <a:cubicBezTo>
                  <a:pt x="707" y="261"/>
                  <a:pt x="705" y="262"/>
                  <a:pt x="703" y="264"/>
                </a:cubicBezTo>
                <a:cubicBezTo>
                  <a:pt x="701" y="266"/>
                  <a:pt x="699" y="268"/>
                  <a:pt x="697" y="268"/>
                </a:cubicBezTo>
                <a:cubicBezTo>
                  <a:pt x="694" y="268"/>
                  <a:pt x="694" y="269"/>
                  <a:pt x="695" y="270"/>
                </a:cubicBezTo>
                <a:cubicBezTo>
                  <a:pt x="696" y="270"/>
                  <a:pt x="694" y="273"/>
                  <a:pt x="689" y="274"/>
                </a:cubicBezTo>
                <a:cubicBezTo>
                  <a:pt x="687" y="274"/>
                  <a:pt x="686" y="275"/>
                  <a:pt x="687" y="275"/>
                </a:cubicBezTo>
                <a:cubicBezTo>
                  <a:pt x="689" y="275"/>
                  <a:pt x="689" y="276"/>
                  <a:pt x="687" y="277"/>
                </a:cubicBezTo>
                <a:cubicBezTo>
                  <a:pt x="686" y="278"/>
                  <a:pt x="685" y="279"/>
                  <a:pt x="685" y="280"/>
                </a:cubicBezTo>
                <a:cubicBezTo>
                  <a:pt x="684" y="281"/>
                  <a:pt x="684" y="282"/>
                  <a:pt x="683" y="282"/>
                </a:cubicBezTo>
                <a:cubicBezTo>
                  <a:pt x="681" y="283"/>
                  <a:pt x="680" y="284"/>
                  <a:pt x="679" y="284"/>
                </a:cubicBezTo>
                <a:cubicBezTo>
                  <a:pt x="678" y="285"/>
                  <a:pt x="677" y="286"/>
                  <a:pt x="676" y="286"/>
                </a:cubicBezTo>
                <a:cubicBezTo>
                  <a:pt x="675" y="286"/>
                  <a:pt x="674" y="286"/>
                  <a:pt x="674" y="287"/>
                </a:cubicBezTo>
                <a:cubicBezTo>
                  <a:pt x="672" y="289"/>
                  <a:pt x="672" y="289"/>
                  <a:pt x="672" y="289"/>
                </a:cubicBezTo>
                <a:cubicBezTo>
                  <a:pt x="670" y="290"/>
                  <a:pt x="669" y="292"/>
                  <a:pt x="669" y="292"/>
                </a:cubicBezTo>
                <a:cubicBezTo>
                  <a:pt x="669" y="294"/>
                  <a:pt x="659" y="302"/>
                  <a:pt x="658" y="300"/>
                </a:cubicBezTo>
                <a:cubicBezTo>
                  <a:pt x="657" y="300"/>
                  <a:pt x="657" y="299"/>
                  <a:pt x="658" y="298"/>
                </a:cubicBezTo>
                <a:cubicBezTo>
                  <a:pt x="658" y="297"/>
                  <a:pt x="658" y="297"/>
                  <a:pt x="657" y="299"/>
                </a:cubicBezTo>
                <a:cubicBezTo>
                  <a:pt x="656" y="300"/>
                  <a:pt x="654" y="301"/>
                  <a:pt x="654" y="301"/>
                </a:cubicBezTo>
                <a:cubicBezTo>
                  <a:pt x="653" y="302"/>
                  <a:pt x="652" y="302"/>
                  <a:pt x="652" y="303"/>
                </a:cubicBezTo>
                <a:cubicBezTo>
                  <a:pt x="652" y="305"/>
                  <a:pt x="652" y="305"/>
                  <a:pt x="651" y="305"/>
                </a:cubicBezTo>
                <a:cubicBezTo>
                  <a:pt x="650" y="305"/>
                  <a:pt x="649" y="305"/>
                  <a:pt x="649" y="306"/>
                </a:cubicBezTo>
                <a:cubicBezTo>
                  <a:pt x="649" y="307"/>
                  <a:pt x="648" y="308"/>
                  <a:pt x="647" y="308"/>
                </a:cubicBezTo>
                <a:cubicBezTo>
                  <a:pt x="646" y="309"/>
                  <a:pt x="646" y="310"/>
                  <a:pt x="646" y="310"/>
                </a:cubicBezTo>
                <a:cubicBezTo>
                  <a:pt x="647" y="310"/>
                  <a:pt x="647" y="310"/>
                  <a:pt x="646" y="310"/>
                </a:cubicBezTo>
                <a:cubicBezTo>
                  <a:pt x="646" y="311"/>
                  <a:pt x="646" y="311"/>
                  <a:pt x="645" y="310"/>
                </a:cubicBezTo>
                <a:cubicBezTo>
                  <a:pt x="645" y="310"/>
                  <a:pt x="644" y="310"/>
                  <a:pt x="644" y="310"/>
                </a:cubicBezTo>
                <a:cubicBezTo>
                  <a:pt x="644" y="311"/>
                  <a:pt x="643" y="312"/>
                  <a:pt x="642" y="313"/>
                </a:cubicBezTo>
                <a:cubicBezTo>
                  <a:pt x="641" y="313"/>
                  <a:pt x="641" y="313"/>
                  <a:pt x="642" y="313"/>
                </a:cubicBezTo>
                <a:cubicBezTo>
                  <a:pt x="645" y="313"/>
                  <a:pt x="636" y="321"/>
                  <a:pt x="630" y="324"/>
                </a:cubicBezTo>
                <a:cubicBezTo>
                  <a:pt x="628" y="325"/>
                  <a:pt x="628" y="325"/>
                  <a:pt x="630" y="326"/>
                </a:cubicBezTo>
                <a:cubicBezTo>
                  <a:pt x="632" y="327"/>
                  <a:pt x="630" y="332"/>
                  <a:pt x="626" y="332"/>
                </a:cubicBezTo>
                <a:cubicBezTo>
                  <a:pt x="625" y="332"/>
                  <a:pt x="625" y="332"/>
                  <a:pt x="626" y="332"/>
                </a:cubicBezTo>
                <a:cubicBezTo>
                  <a:pt x="628" y="332"/>
                  <a:pt x="628" y="332"/>
                  <a:pt x="628" y="332"/>
                </a:cubicBezTo>
                <a:cubicBezTo>
                  <a:pt x="631" y="330"/>
                  <a:pt x="630" y="332"/>
                  <a:pt x="627" y="335"/>
                </a:cubicBezTo>
                <a:cubicBezTo>
                  <a:pt x="623" y="340"/>
                  <a:pt x="622" y="341"/>
                  <a:pt x="625" y="341"/>
                </a:cubicBezTo>
                <a:cubicBezTo>
                  <a:pt x="626" y="341"/>
                  <a:pt x="626" y="341"/>
                  <a:pt x="625" y="343"/>
                </a:cubicBezTo>
                <a:cubicBezTo>
                  <a:pt x="623" y="345"/>
                  <a:pt x="622" y="346"/>
                  <a:pt x="622" y="346"/>
                </a:cubicBezTo>
                <a:cubicBezTo>
                  <a:pt x="622" y="348"/>
                  <a:pt x="620" y="349"/>
                  <a:pt x="614" y="350"/>
                </a:cubicBezTo>
                <a:cubicBezTo>
                  <a:pt x="601" y="350"/>
                  <a:pt x="601" y="350"/>
                  <a:pt x="601" y="350"/>
                </a:cubicBezTo>
                <a:cubicBezTo>
                  <a:pt x="598" y="349"/>
                  <a:pt x="594" y="351"/>
                  <a:pt x="594" y="352"/>
                </a:cubicBezTo>
                <a:cubicBezTo>
                  <a:pt x="594" y="353"/>
                  <a:pt x="593" y="353"/>
                  <a:pt x="593" y="353"/>
                </a:cubicBezTo>
                <a:cubicBezTo>
                  <a:pt x="593" y="353"/>
                  <a:pt x="592" y="353"/>
                  <a:pt x="590" y="354"/>
                </a:cubicBezTo>
                <a:cubicBezTo>
                  <a:pt x="590" y="355"/>
                  <a:pt x="590" y="355"/>
                  <a:pt x="591" y="354"/>
                </a:cubicBezTo>
                <a:cubicBezTo>
                  <a:pt x="592" y="354"/>
                  <a:pt x="594" y="354"/>
                  <a:pt x="595" y="353"/>
                </a:cubicBezTo>
                <a:cubicBezTo>
                  <a:pt x="598" y="353"/>
                  <a:pt x="601" y="353"/>
                  <a:pt x="602" y="353"/>
                </a:cubicBezTo>
                <a:cubicBezTo>
                  <a:pt x="603" y="352"/>
                  <a:pt x="606" y="352"/>
                  <a:pt x="607" y="352"/>
                </a:cubicBezTo>
                <a:cubicBezTo>
                  <a:pt x="609" y="352"/>
                  <a:pt x="610" y="352"/>
                  <a:pt x="610" y="351"/>
                </a:cubicBezTo>
                <a:cubicBezTo>
                  <a:pt x="609" y="351"/>
                  <a:pt x="611" y="350"/>
                  <a:pt x="612" y="350"/>
                </a:cubicBezTo>
                <a:cubicBezTo>
                  <a:pt x="614" y="353"/>
                  <a:pt x="607" y="362"/>
                  <a:pt x="603" y="362"/>
                </a:cubicBezTo>
                <a:cubicBezTo>
                  <a:pt x="602" y="362"/>
                  <a:pt x="601" y="363"/>
                  <a:pt x="600" y="364"/>
                </a:cubicBezTo>
                <a:cubicBezTo>
                  <a:pt x="599" y="365"/>
                  <a:pt x="599" y="365"/>
                  <a:pt x="601" y="364"/>
                </a:cubicBezTo>
                <a:cubicBezTo>
                  <a:pt x="605" y="363"/>
                  <a:pt x="607" y="364"/>
                  <a:pt x="606" y="366"/>
                </a:cubicBezTo>
                <a:cubicBezTo>
                  <a:pt x="605" y="367"/>
                  <a:pt x="604" y="367"/>
                  <a:pt x="604" y="368"/>
                </a:cubicBezTo>
                <a:cubicBezTo>
                  <a:pt x="603" y="370"/>
                  <a:pt x="598" y="376"/>
                  <a:pt x="595" y="377"/>
                </a:cubicBezTo>
                <a:cubicBezTo>
                  <a:pt x="594" y="378"/>
                  <a:pt x="591" y="380"/>
                  <a:pt x="589" y="383"/>
                </a:cubicBezTo>
                <a:cubicBezTo>
                  <a:pt x="587" y="385"/>
                  <a:pt x="585" y="385"/>
                  <a:pt x="584" y="385"/>
                </a:cubicBezTo>
                <a:cubicBezTo>
                  <a:pt x="583" y="385"/>
                  <a:pt x="582" y="385"/>
                  <a:pt x="582" y="387"/>
                </a:cubicBezTo>
                <a:cubicBezTo>
                  <a:pt x="582" y="388"/>
                  <a:pt x="582" y="389"/>
                  <a:pt x="581" y="390"/>
                </a:cubicBezTo>
                <a:cubicBezTo>
                  <a:pt x="579" y="391"/>
                  <a:pt x="579" y="391"/>
                  <a:pt x="579" y="392"/>
                </a:cubicBezTo>
                <a:cubicBezTo>
                  <a:pt x="579" y="393"/>
                  <a:pt x="560" y="401"/>
                  <a:pt x="560" y="399"/>
                </a:cubicBezTo>
                <a:cubicBezTo>
                  <a:pt x="559" y="397"/>
                  <a:pt x="558" y="396"/>
                  <a:pt x="556" y="396"/>
                </a:cubicBezTo>
                <a:cubicBezTo>
                  <a:pt x="555" y="396"/>
                  <a:pt x="553" y="396"/>
                  <a:pt x="553" y="395"/>
                </a:cubicBezTo>
                <a:cubicBezTo>
                  <a:pt x="552" y="394"/>
                  <a:pt x="551" y="394"/>
                  <a:pt x="550" y="395"/>
                </a:cubicBezTo>
                <a:cubicBezTo>
                  <a:pt x="548" y="396"/>
                  <a:pt x="544" y="397"/>
                  <a:pt x="540" y="399"/>
                </a:cubicBezTo>
                <a:cubicBezTo>
                  <a:pt x="536" y="400"/>
                  <a:pt x="533" y="402"/>
                  <a:pt x="532" y="402"/>
                </a:cubicBezTo>
                <a:cubicBezTo>
                  <a:pt x="530" y="404"/>
                  <a:pt x="528" y="403"/>
                  <a:pt x="528" y="402"/>
                </a:cubicBezTo>
                <a:cubicBezTo>
                  <a:pt x="528" y="401"/>
                  <a:pt x="527" y="399"/>
                  <a:pt x="526" y="398"/>
                </a:cubicBezTo>
                <a:cubicBezTo>
                  <a:pt x="524" y="397"/>
                  <a:pt x="524" y="396"/>
                  <a:pt x="525" y="396"/>
                </a:cubicBezTo>
                <a:cubicBezTo>
                  <a:pt x="526" y="395"/>
                  <a:pt x="527" y="388"/>
                  <a:pt x="526" y="388"/>
                </a:cubicBezTo>
                <a:cubicBezTo>
                  <a:pt x="526" y="387"/>
                  <a:pt x="525" y="384"/>
                  <a:pt x="525" y="381"/>
                </a:cubicBezTo>
                <a:cubicBezTo>
                  <a:pt x="525" y="370"/>
                  <a:pt x="523" y="369"/>
                  <a:pt x="512" y="377"/>
                </a:cubicBezTo>
                <a:cubicBezTo>
                  <a:pt x="507" y="380"/>
                  <a:pt x="507" y="380"/>
                  <a:pt x="506" y="379"/>
                </a:cubicBezTo>
                <a:cubicBezTo>
                  <a:pt x="504" y="378"/>
                  <a:pt x="498" y="380"/>
                  <a:pt x="492" y="384"/>
                </a:cubicBezTo>
                <a:cubicBezTo>
                  <a:pt x="490" y="385"/>
                  <a:pt x="488" y="386"/>
                  <a:pt x="487" y="386"/>
                </a:cubicBezTo>
                <a:cubicBezTo>
                  <a:pt x="487" y="386"/>
                  <a:pt x="484" y="388"/>
                  <a:pt x="482" y="389"/>
                </a:cubicBezTo>
                <a:cubicBezTo>
                  <a:pt x="479" y="391"/>
                  <a:pt x="475" y="394"/>
                  <a:pt x="471" y="396"/>
                </a:cubicBezTo>
                <a:cubicBezTo>
                  <a:pt x="465" y="399"/>
                  <a:pt x="464" y="401"/>
                  <a:pt x="465" y="401"/>
                </a:cubicBezTo>
                <a:cubicBezTo>
                  <a:pt x="465" y="401"/>
                  <a:pt x="469" y="399"/>
                  <a:pt x="474" y="396"/>
                </a:cubicBezTo>
                <a:cubicBezTo>
                  <a:pt x="485" y="388"/>
                  <a:pt x="491" y="387"/>
                  <a:pt x="498" y="388"/>
                </a:cubicBezTo>
                <a:cubicBezTo>
                  <a:pt x="504" y="388"/>
                  <a:pt x="506" y="390"/>
                  <a:pt x="504" y="394"/>
                </a:cubicBezTo>
                <a:cubicBezTo>
                  <a:pt x="503" y="397"/>
                  <a:pt x="498" y="404"/>
                  <a:pt x="497" y="404"/>
                </a:cubicBezTo>
                <a:cubicBezTo>
                  <a:pt x="497" y="404"/>
                  <a:pt x="495" y="406"/>
                  <a:pt x="493" y="408"/>
                </a:cubicBezTo>
                <a:cubicBezTo>
                  <a:pt x="489" y="411"/>
                  <a:pt x="489" y="411"/>
                  <a:pt x="489" y="411"/>
                </a:cubicBezTo>
                <a:cubicBezTo>
                  <a:pt x="488" y="411"/>
                  <a:pt x="487" y="411"/>
                  <a:pt x="485" y="412"/>
                </a:cubicBezTo>
                <a:cubicBezTo>
                  <a:pt x="481" y="412"/>
                  <a:pt x="481" y="412"/>
                  <a:pt x="483" y="410"/>
                </a:cubicBezTo>
                <a:cubicBezTo>
                  <a:pt x="484" y="407"/>
                  <a:pt x="484" y="405"/>
                  <a:pt x="483" y="405"/>
                </a:cubicBezTo>
                <a:cubicBezTo>
                  <a:pt x="482" y="405"/>
                  <a:pt x="482" y="405"/>
                  <a:pt x="482" y="406"/>
                </a:cubicBezTo>
                <a:cubicBezTo>
                  <a:pt x="483" y="407"/>
                  <a:pt x="479" y="412"/>
                  <a:pt x="477" y="414"/>
                </a:cubicBezTo>
                <a:cubicBezTo>
                  <a:pt x="475" y="416"/>
                  <a:pt x="475" y="417"/>
                  <a:pt x="477" y="416"/>
                </a:cubicBezTo>
                <a:cubicBezTo>
                  <a:pt x="478" y="416"/>
                  <a:pt x="478" y="416"/>
                  <a:pt x="477" y="418"/>
                </a:cubicBezTo>
                <a:cubicBezTo>
                  <a:pt x="477" y="420"/>
                  <a:pt x="477" y="420"/>
                  <a:pt x="478" y="419"/>
                </a:cubicBezTo>
                <a:cubicBezTo>
                  <a:pt x="477" y="420"/>
                  <a:pt x="477" y="420"/>
                  <a:pt x="477" y="420"/>
                </a:cubicBezTo>
                <a:cubicBezTo>
                  <a:pt x="476" y="420"/>
                  <a:pt x="474" y="422"/>
                  <a:pt x="472" y="423"/>
                </a:cubicBezTo>
                <a:cubicBezTo>
                  <a:pt x="470" y="425"/>
                  <a:pt x="467" y="426"/>
                  <a:pt x="466" y="427"/>
                </a:cubicBezTo>
                <a:cubicBezTo>
                  <a:pt x="464" y="428"/>
                  <a:pt x="464" y="428"/>
                  <a:pt x="464" y="429"/>
                </a:cubicBezTo>
                <a:cubicBezTo>
                  <a:pt x="464" y="429"/>
                  <a:pt x="464" y="431"/>
                  <a:pt x="462" y="432"/>
                </a:cubicBezTo>
                <a:cubicBezTo>
                  <a:pt x="456" y="436"/>
                  <a:pt x="448" y="446"/>
                  <a:pt x="448" y="449"/>
                </a:cubicBezTo>
                <a:cubicBezTo>
                  <a:pt x="448" y="450"/>
                  <a:pt x="447" y="452"/>
                  <a:pt x="445" y="452"/>
                </a:cubicBezTo>
                <a:cubicBezTo>
                  <a:pt x="444" y="452"/>
                  <a:pt x="443" y="455"/>
                  <a:pt x="443" y="457"/>
                </a:cubicBezTo>
                <a:cubicBezTo>
                  <a:pt x="443" y="457"/>
                  <a:pt x="442" y="458"/>
                  <a:pt x="442" y="459"/>
                </a:cubicBezTo>
                <a:cubicBezTo>
                  <a:pt x="441" y="460"/>
                  <a:pt x="440" y="461"/>
                  <a:pt x="441" y="462"/>
                </a:cubicBezTo>
                <a:cubicBezTo>
                  <a:pt x="441" y="462"/>
                  <a:pt x="440" y="463"/>
                  <a:pt x="440" y="464"/>
                </a:cubicBezTo>
                <a:cubicBezTo>
                  <a:pt x="438" y="467"/>
                  <a:pt x="439" y="467"/>
                  <a:pt x="441" y="467"/>
                </a:cubicBezTo>
                <a:cubicBezTo>
                  <a:pt x="443" y="466"/>
                  <a:pt x="443" y="466"/>
                  <a:pt x="443" y="466"/>
                </a:cubicBezTo>
                <a:cubicBezTo>
                  <a:pt x="442" y="468"/>
                  <a:pt x="442" y="468"/>
                  <a:pt x="442" y="468"/>
                </a:cubicBezTo>
                <a:cubicBezTo>
                  <a:pt x="438" y="471"/>
                  <a:pt x="440" y="473"/>
                  <a:pt x="444" y="469"/>
                </a:cubicBezTo>
                <a:cubicBezTo>
                  <a:pt x="448" y="466"/>
                  <a:pt x="462" y="456"/>
                  <a:pt x="465" y="455"/>
                </a:cubicBezTo>
                <a:cubicBezTo>
                  <a:pt x="467" y="455"/>
                  <a:pt x="467" y="455"/>
                  <a:pt x="467" y="455"/>
                </a:cubicBezTo>
                <a:cubicBezTo>
                  <a:pt x="465" y="457"/>
                  <a:pt x="465" y="457"/>
                  <a:pt x="465" y="457"/>
                </a:cubicBezTo>
                <a:cubicBezTo>
                  <a:pt x="464" y="458"/>
                  <a:pt x="461" y="461"/>
                  <a:pt x="459" y="463"/>
                </a:cubicBezTo>
                <a:cubicBezTo>
                  <a:pt x="456" y="466"/>
                  <a:pt x="453" y="468"/>
                  <a:pt x="453" y="468"/>
                </a:cubicBezTo>
                <a:cubicBezTo>
                  <a:pt x="454" y="468"/>
                  <a:pt x="454" y="469"/>
                  <a:pt x="453" y="469"/>
                </a:cubicBezTo>
                <a:cubicBezTo>
                  <a:pt x="453" y="469"/>
                  <a:pt x="453" y="470"/>
                  <a:pt x="453" y="471"/>
                </a:cubicBezTo>
                <a:cubicBezTo>
                  <a:pt x="453" y="476"/>
                  <a:pt x="441" y="481"/>
                  <a:pt x="440" y="477"/>
                </a:cubicBezTo>
                <a:cubicBezTo>
                  <a:pt x="440" y="475"/>
                  <a:pt x="440" y="475"/>
                  <a:pt x="440" y="475"/>
                </a:cubicBezTo>
                <a:cubicBezTo>
                  <a:pt x="437" y="477"/>
                  <a:pt x="437" y="477"/>
                  <a:pt x="437" y="477"/>
                </a:cubicBezTo>
                <a:cubicBezTo>
                  <a:pt x="436" y="477"/>
                  <a:pt x="435" y="479"/>
                  <a:pt x="435" y="479"/>
                </a:cubicBezTo>
                <a:cubicBezTo>
                  <a:pt x="437" y="482"/>
                  <a:pt x="422" y="482"/>
                  <a:pt x="420" y="480"/>
                </a:cubicBezTo>
                <a:cubicBezTo>
                  <a:pt x="420" y="479"/>
                  <a:pt x="419" y="480"/>
                  <a:pt x="418" y="480"/>
                </a:cubicBezTo>
                <a:cubicBezTo>
                  <a:pt x="417" y="482"/>
                  <a:pt x="416" y="480"/>
                  <a:pt x="418" y="479"/>
                </a:cubicBezTo>
                <a:cubicBezTo>
                  <a:pt x="420" y="477"/>
                  <a:pt x="418" y="476"/>
                  <a:pt x="416" y="478"/>
                </a:cubicBezTo>
                <a:cubicBezTo>
                  <a:pt x="414" y="480"/>
                  <a:pt x="405" y="486"/>
                  <a:pt x="403" y="486"/>
                </a:cubicBezTo>
                <a:cubicBezTo>
                  <a:pt x="402" y="486"/>
                  <a:pt x="402" y="487"/>
                  <a:pt x="401" y="487"/>
                </a:cubicBezTo>
                <a:cubicBezTo>
                  <a:pt x="400" y="488"/>
                  <a:pt x="400" y="487"/>
                  <a:pt x="401" y="485"/>
                </a:cubicBezTo>
                <a:cubicBezTo>
                  <a:pt x="402" y="484"/>
                  <a:pt x="403" y="482"/>
                  <a:pt x="403" y="481"/>
                </a:cubicBezTo>
                <a:cubicBezTo>
                  <a:pt x="405" y="477"/>
                  <a:pt x="417" y="466"/>
                  <a:pt x="419" y="466"/>
                </a:cubicBezTo>
                <a:cubicBezTo>
                  <a:pt x="420" y="466"/>
                  <a:pt x="421" y="466"/>
                  <a:pt x="421" y="466"/>
                </a:cubicBezTo>
                <a:cubicBezTo>
                  <a:pt x="421" y="465"/>
                  <a:pt x="429" y="463"/>
                  <a:pt x="430" y="463"/>
                </a:cubicBezTo>
                <a:cubicBezTo>
                  <a:pt x="431" y="463"/>
                  <a:pt x="431" y="463"/>
                  <a:pt x="430" y="464"/>
                </a:cubicBezTo>
                <a:cubicBezTo>
                  <a:pt x="429" y="466"/>
                  <a:pt x="429" y="466"/>
                  <a:pt x="430" y="466"/>
                </a:cubicBezTo>
                <a:cubicBezTo>
                  <a:pt x="432" y="466"/>
                  <a:pt x="432" y="466"/>
                  <a:pt x="432" y="466"/>
                </a:cubicBezTo>
                <a:cubicBezTo>
                  <a:pt x="433" y="467"/>
                  <a:pt x="433" y="467"/>
                  <a:pt x="433" y="463"/>
                </a:cubicBezTo>
                <a:cubicBezTo>
                  <a:pt x="433" y="461"/>
                  <a:pt x="433" y="460"/>
                  <a:pt x="432" y="460"/>
                </a:cubicBezTo>
                <a:cubicBezTo>
                  <a:pt x="431" y="460"/>
                  <a:pt x="433" y="458"/>
                  <a:pt x="437" y="456"/>
                </a:cubicBezTo>
                <a:cubicBezTo>
                  <a:pt x="439" y="455"/>
                  <a:pt x="440" y="454"/>
                  <a:pt x="440" y="454"/>
                </a:cubicBezTo>
                <a:cubicBezTo>
                  <a:pt x="440" y="453"/>
                  <a:pt x="439" y="453"/>
                  <a:pt x="439" y="454"/>
                </a:cubicBezTo>
                <a:cubicBezTo>
                  <a:pt x="438" y="454"/>
                  <a:pt x="437" y="455"/>
                  <a:pt x="435" y="455"/>
                </a:cubicBezTo>
                <a:cubicBezTo>
                  <a:pt x="434" y="455"/>
                  <a:pt x="432" y="455"/>
                  <a:pt x="431" y="456"/>
                </a:cubicBezTo>
                <a:cubicBezTo>
                  <a:pt x="429" y="456"/>
                  <a:pt x="429" y="456"/>
                  <a:pt x="429" y="455"/>
                </a:cubicBezTo>
                <a:cubicBezTo>
                  <a:pt x="430" y="455"/>
                  <a:pt x="429" y="454"/>
                  <a:pt x="429" y="455"/>
                </a:cubicBezTo>
                <a:cubicBezTo>
                  <a:pt x="427" y="455"/>
                  <a:pt x="427" y="455"/>
                  <a:pt x="427" y="452"/>
                </a:cubicBezTo>
                <a:cubicBezTo>
                  <a:pt x="428" y="451"/>
                  <a:pt x="428" y="451"/>
                  <a:pt x="424" y="454"/>
                </a:cubicBezTo>
                <a:cubicBezTo>
                  <a:pt x="422" y="457"/>
                  <a:pt x="421" y="458"/>
                  <a:pt x="420" y="457"/>
                </a:cubicBezTo>
                <a:cubicBezTo>
                  <a:pt x="418" y="457"/>
                  <a:pt x="417" y="457"/>
                  <a:pt x="416" y="458"/>
                </a:cubicBezTo>
                <a:cubicBezTo>
                  <a:pt x="413" y="458"/>
                  <a:pt x="413" y="458"/>
                  <a:pt x="416" y="455"/>
                </a:cubicBezTo>
                <a:cubicBezTo>
                  <a:pt x="417" y="452"/>
                  <a:pt x="417" y="452"/>
                  <a:pt x="417" y="452"/>
                </a:cubicBezTo>
                <a:cubicBezTo>
                  <a:pt x="415" y="454"/>
                  <a:pt x="415" y="454"/>
                  <a:pt x="415" y="454"/>
                </a:cubicBezTo>
                <a:cubicBezTo>
                  <a:pt x="414" y="455"/>
                  <a:pt x="412" y="456"/>
                  <a:pt x="411" y="457"/>
                </a:cubicBezTo>
                <a:cubicBezTo>
                  <a:pt x="410" y="458"/>
                  <a:pt x="405" y="458"/>
                  <a:pt x="407" y="457"/>
                </a:cubicBezTo>
                <a:cubicBezTo>
                  <a:pt x="408" y="455"/>
                  <a:pt x="392" y="467"/>
                  <a:pt x="389" y="470"/>
                </a:cubicBezTo>
                <a:cubicBezTo>
                  <a:pt x="388" y="472"/>
                  <a:pt x="386" y="474"/>
                  <a:pt x="384" y="475"/>
                </a:cubicBezTo>
                <a:cubicBezTo>
                  <a:pt x="383" y="476"/>
                  <a:pt x="382" y="477"/>
                  <a:pt x="381" y="477"/>
                </a:cubicBezTo>
                <a:cubicBezTo>
                  <a:pt x="381" y="478"/>
                  <a:pt x="379" y="481"/>
                  <a:pt x="376" y="485"/>
                </a:cubicBezTo>
                <a:cubicBezTo>
                  <a:pt x="374" y="487"/>
                  <a:pt x="372" y="490"/>
                  <a:pt x="372" y="491"/>
                </a:cubicBezTo>
                <a:cubicBezTo>
                  <a:pt x="373" y="493"/>
                  <a:pt x="370" y="495"/>
                  <a:pt x="370" y="493"/>
                </a:cubicBezTo>
                <a:cubicBezTo>
                  <a:pt x="369" y="493"/>
                  <a:pt x="370" y="492"/>
                  <a:pt x="370" y="491"/>
                </a:cubicBezTo>
                <a:cubicBezTo>
                  <a:pt x="371" y="490"/>
                  <a:pt x="371" y="490"/>
                  <a:pt x="370" y="490"/>
                </a:cubicBezTo>
                <a:cubicBezTo>
                  <a:pt x="368" y="491"/>
                  <a:pt x="367" y="490"/>
                  <a:pt x="368" y="487"/>
                </a:cubicBezTo>
                <a:cubicBezTo>
                  <a:pt x="368" y="485"/>
                  <a:pt x="368" y="485"/>
                  <a:pt x="367" y="485"/>
                </a:cubicBezTo>
                <a:cubicBezTo>
                  <a:pt x="365" y="485"/>
                  <a:pt x="365" y="485"/>
                  <a:pt x="364" y="487"/>
                </a:cubicBezTo>
                <a:cubicBezTo>
                  <a:pt x="363" y="493"/>
                  <a:pt x="362" y="494"/>
                  <a:pt x="361" y="494"/>
                </a:cubicBezTo>
                <a:cubicBezTo>
                  <a:pt x="359" y="494"/>
                  <a:pt x="359" y="493"/>
                  <a:pt x="359" y="492"/>
                </a:cubicBezTo>
                <a:cubicBezTo>
                  <a:pt x="360" y="490"/>
                  <a:pt x="359" y="491"/>
                  <a:pt x="352" y="498"/>
                </a:cubicBezTo>
                <a:cubicBezTo>
                  <a:pt x="348" y="503"/>
                  <a:pt x="343" y="508"/>
                  <a:pt x="341" y="509"/>
                </a:cubicBezTo>
                <a:cubicBezTo>
                  <a:pt x="338" y="511"/>
                  <a:pt x="338" y="511"/>
                  <a:pt x="338" y="511"/>
                </a:cubicBezTo>
                <a:cubicBezTo>
                  <a:pt x="340" y="509"/>
                  <a:pt x="340" y="509"/>
                  <a:pt x="340" y="509"/>
                </a:cubicBezTo>
                <a:cubicBezTo>
                  <a:pt x="341" y="506"/>
                  <a:pt x="341" y="506"/>
                  <a:pt x="341" y="506"/>
                </a:cubicBezTo>
                <a:cubicBezTo>
                  <a:pt x="339" y="509"/>
                  <a:pt x="339" y="509"/>
                  <a:pt x="339" y="509"/>
                </a:cubicBezTo>
                <a:cubicBezTo>
                  <a:pt x="338" y="509"/>
                  <a:pt x="335" y="513"/>
                  <a:pt x="333" y="516"/>
                </a:cubicBezTo>
                <a:cubicBezTo>
                  <a:pt x="329" y="521"/>
                  <a:pt x="322" y="529"/>
                  <a:pt x="322" y="527"/>
                </a:cubicBezTo>
                <a:cubicBezTo>
                  <a:pt x="420" y="403"/>
                  <a:pt x="574" y="266"/>
                  <a:pt x="721" y="183"/>
                </a:cubicBezTo>
                <a:close/>
                <a:moveTo>
                  <a:pt x="447" y="472"/>
                </a:moveTo>
                <a:cubicBezTo>
                  <a:pt x="448" y="471"/>
                  <a:pt x="448" y="471"/>
                  <a:pt x="448" y="471"/>
                </a:cubicBezTo>
                <a:cubicBezTo>
                  <a:pt x="449" y="471"/>
                  <a:pt x="450" y="471"/>
                  <a:pt x="450" y="470"/>
                </a:cubicBezTo>
                <a:cubicBezTo>
                  <a:pt x="450" y="469"/>
                  <a:pt x="448" y="469"/>
                  <a:pt x="446" y="470"/>
                </a:cubicBezTo>
                <a:cubicBezTo>
                  <a:pt x="446" y="471"/>
                  <a:pt x="445" y="472"/>
                  <a:pt x="444" y="472"/>
                </a:cubicBezTo>
                <a:cubicBezTo>
                  <a:pt x="443" y="473"/>
                  <a:pt x="443" y="474"/>
                  <a:pt x="443" y="474"/>
                </a:cubicBezTo>
                <a:cubicBezTo>
                  <a:pt x="443" y="475"/>
                  <a:pt x="447" y="474"/>
                  <a:pt x="447" y="472"/>
                </a:cubicBezTo>
                <a:close/>
                <a:moveTo>
                  <a:pt x="417" y="455"/>
                </a:moveTo>
                <a:cubicBezTo>
                  <a:pt x="417" y="455"/>
                  <a:pt x="417" y="455"/>
                  <a:pt x="416" y="455"/>
                </a:cubicBezTo>
                <a:cubicBezTo>
                  <a:pt x="416" y="455"/>
                  <a:pt x="416" y="456"/>
                  <a:pt x="416" y="456"/>
                </a:cubicBezTo>
                <a:cubicBezTo>
                  <a:pt x="417" y="456"/>
                  <a:pt x="417" y="456"/>
                  <a:pt x="417" y="455"/>
                </a:cubicBezTo>
                <a:close/>
                <a:moveTo>
                  <a:pt x="443" y="409"/>
                </a:moveTo>
                <a:cubicBezTo>
                  <a:pt x="443" y="408"/>
                  <a:pt x="442" y="408"/>
                  <a:pt x="441" y="409"/>
                </a:cubicBezTo>
                <a:cubicBezTo>
                  <a:pt x="439" y="410"/>
                  <a:pt x="439" y="410"/>
                  <a:pt x="441" y="410"/>
                </a:cubicBezTo>
                <a:cubicBezTo>
                  <a:pt x="442" y="410"/>
                  <a:pt x="443" y="409"/>
                  <a:pt x="443" y="409"/>
                </a:cubicBezTo>
                <a:close/>
                <a:moveTo>
                  <a:pt x="456" y="402"/>
                </a:moveTo>
                <a:cubicBezTo>
                  <a:pt x="456" y="401"/>
                  <a:pt x="456" y="401"/>
                  <a:pt x="455" y="401"/>
                </a:cubicBezTo>
                <a:cubicBezTo>
                  <a:pt x="454" y="402"/>
                  <a:pt x="454" y="402"/>
                  <a:pt x="454" y="402"/>
                </a:cubicBezTo>
                <a:cubicBezTo>
                  <a:pt x="453" y="402"/>
                  <a:pt x="453" y="402"/>
                  <a:pt x="454" y="402"/>
                </a:cubicBezTo>
                <a:lnTo>
                  <a:pt x="456" y="402"/>
                </a:lnTo>
                <a:close/>
                <a:moveTo>
                  <a:pt x="462" y="400"/>
                </a:moveTo>
                <a:cubicBezTo>
                  <a:pt x="461" y="399"/>
                  <a:pt x="461" y="399"/>
                  <a:pt x="461" y="399"/>
                </a:cubicBezTo>
                <a:cubicBezTo>
                  <a:pt x="461" y="400"/>
                  <a:pt x="461" y="400"/>
                  <a:pt x="461" y="400"/>
                </a:cubicBezTo>
                <a:cubicBezTo>
                  <a:pt x="461" y="401"/>
                  <a:pt x="461" y="401"/>
                  <a:pt x="461" y="401"/>
                </a:cubicBezTo>
                <a:cubicBezTo>
                  <a:pt x="462" y="401"/>
                  <a:pt x="462" y="401"/>
                  <a:pt x="462" y="400"/>
                </a:cubicBezTo>
                <a:close/>
                <a:moveTo>
                  <a:pt x="1199" y="578"/>
                </a:moveTo>
                <a:cubicBezTo>
                  <a:pt x="1199" y="578"/>
                  <a:pt x="1199" y="578"/>
                  <a:pt x="1200" y="578"/>
                </a:cubicBezTo>
                <a:cubicBezTo>
                  <a:pt x="1201" y="578"/>
                  <a:pt x="1201" y="578"/>
                  <a:pt x="1200" y="579"/>
                </a:cubicBezTo>
                <a:cubicBezTo>
                  <a:pt x="1199" y="579"/>
                  <a:pt x="1199" y="579"/>
                  <a:pt x="1199" y="578"/>
                </a:cubicBezTo>
                <a:close/>
                <a:moveTo>
                  <a:pt x="1298" y="572"/>
                </a:moveTo>
                <a:cubicBezTo>
                  <a:pt x="1296" y="570"/>
                  <a:pt x="1298" y="564"/>
                  <a:pt x="1301" y="564"/>
                </a:cubicBezTo>
                <a:cubicBezTo>
                  <a:pt x="1303" y="564"/>
                  <a:pt x="1305" y="568"/>
                  <a:pt x="1305" y="568"/>
                </a:cubicBezTo>
                <a:cubicBezTo>
                  <a:pt x="1304" y="569"/>
                  <a:pt x="1304" y="569"/>
                  <a:pt x="1305" y="570"/>
                </a:cubicBezTo>
                <a:cubicBezTo>
                  <a:pt x="1306" y="571"/>
                  <a:pt x="1305" y="573"/>
                  <a:pt x="1303" y="572"/>
                </a:cubicBezTo>
                <a:cubicBezTo>
                  <a:pt x="1303" y="571"/>
                  <a:pt x="1303" y="571"/>
                  <a:pt x="1301" y="572"/>
                </a:cubicBezTo>
                <a:cubicBezTo>
                  <a:pt x="1300" y="573"/>
                  <a:pt x="1300" y="573"/>
                  <a:pt x="1298" y="572"/>
                </a:cubicBezTo>
                <a:close/>
                <a:moveTo>
                  <a:pt x="1268" y="567"/>
                </a:moveTo>
                <a:cubicBezTo>
                  <a:pt x="1267" y="566"/>
                  <a:pt x="1268" y="565"/>
                  <a:pt x="1268" y="565"/>
                </a:cubicBezTo>
                <a:cubicBezTo>
                  <a:pt x="1271" y="566"/>
                  <a:pt x="1271" y="568"/>
                  <a:pt x="1269" y="568"/>
                </a:cubicBezTo>
                <a:cubicBezTo>
                  <a:pt x="1268" y="568"/>
                  <a:pt x="1268" y="568"/>
                  <a:pt x="1268" y="567"/>
                </a:cubicBezTo>
                <a:close/>
                <a:moveTo>
                  <a:pt x="1271" y="562"/>
                </a:moveTo>
                <a:cubicBezTo>
                  <a:pt x="1268" y="560"/>
                  <a:pt x="1268" y="560"/>
                  <a:pt x="1269" y="558"/>
                </a:cubicBezTo>
                <a:cubicBezTo>
                  <a:pt x="1269" y="556"/>
                  <a:pt x="1272" y="557"/>
                  <a:pt x="1274" y="558"/>
                </a:cubicBezTo>
                <a:cubicBezTo>
                  <a:pt x="1275" y="559"/>
                  <a:pt x="1276" y="560"/>
                  <a:pt x="1277" y="560"/>
                </a:cubicBezTo>
                <a:cubicBezTo>
                  <a:pt x="1279" y="560"/>
                  <a:pt x="1279" y="560"/>
                  <a:pt x="1279" y="561"/>
                </a:cubicBezTo>
                <a:cubicBezTo>
                  <a:pt x="1278" y="564"/>
                  <a:pt x="1274" y="564"/>
                  <a:pt x="1271" y="562"/>
                </a:cubicBezTo>
                <a:close/>
                <a:moveTo>
                  <a:pt x="1279" y="560"/>
                </a:moveTo>
                <a:cubicBezTo>
                  <a:pt x="1279" y="556"/>
                  <a:pt x="1279" y="556"/>
                  <a:pt x="1279" y="556"/>
                </a:cubicBezTo>
                <a:cubicBezTo>
                  <a:pt x="1279" y="553"/>
                  <a:pt x="1278" y="552"/>
                  <a:pt x="1275" y="552"/>
                </a:cubicBezTo>
                <a:cubicBezTo>
                  <a:pt x="1273" y="552"/>
                  <a:pt x="1273" y="552"/>
                  <a:pt x="1273" y="547"/>
                </a:cubicBezTo>
                <a:cubicBezTo>
                  <a:pt x="1273" y="546"/>
                  <a:pt x="1273" y="544"/>
                  <a:pt x="1273" y="543"/>
                </a:cubicBezTo>
                <a:cubicBezTo>
                  <a:pt x="1272" y="541"/>
                  <a:pt x="1272" y="541"/>
                  <a:pt x="1274" y="541"/>
                </a:cubicBezTo>
                <a:cubicBezTo>
                  <a:pt x="1276" y="541"/>
                  <a:pt x="1277" y="540"/>
                  <a:pt x="1279" y="538"/>
                </a:cubicBezTo>
                <a:cubicBezTo>
                  <a:pt x="1281" y="536"/>
                  <a:pt x="1283" y="536"/>
                  <a:pt x="1282" y="539"/>
                </a:cubicBezTo>
                <a:cubicBezTo>
                  <a:pt x="1282" y="541"/>
                  <a:pt x="1282" y="541"/>
                  <a:pt x="1283" y="541"/>
                </a:cubicBezTo>
                <a:cubicBezTo>
                  <a:pt x="1284" y="542"/>
                  <a:pt x="1286" y="538"/>
                  <a:pt x="1286" y="538"/>
                </a:cubicBezTo>
                <a:cubicBezTo>
                  <a:pt x="1285" y="536"/>
                  <a:pt x="1289" y="534"/>
                  <a:pt x="1292" y="534"/>
                </a:cubicBezTo>
                <a:cubicBezTo>
                  <a:pt x="1295" y="534"/>
                  <a:pt x="1297" y="536"/>
                  <a:pt x="1295" y="537"/>
                </a:cubicBezTo>
                <a:cubicBezTo>
                  <a:pt x="1295" y="538"/>
                  <a:pt x="1294" y="542"/>
                  <a:pt x="1295" y="544"/>
                </a:cubicBezTo>
                <a:cubicBezTo>
                  <a:pt x="1295" y="544"/>
                  <a:pt x="1295" y="545"/>
                  <a:pt x="1295" y="545"/>
                </a:cubicBezTo>
                <a:cubicBezTo>
                  <a:pt x="1294" y="546"/>
                  <a:pt x="1294" y="546"/>
                  <a:pt x="1293" y="545"/>
                </a:cubicBezTo>
                <a:cubicBezTo>
                  <a:pt x="1293" y="544"/>
                  <a:pt x="1292" y="544"/>
                  <a:pt x="1291" y="545"/>
                </a:cubicBezTo>
                <a:cubicBezTo>
                  <a:pt x="1289" y="546"/>
                  <a:pt x="1287" y="548"/>
                  <a:pt x="1289" y="549"/>
                </a:cubicBezTo>
                <a:cubicBezTo>
                  <a:pt x="1291" y="549"/>
                  <a:pt x="1290" y="552"/>
                  <a:pt x="1288" y="552"/>
                </a:cubicBezTo>
                <a:cubicBezTo>
                  <a:pt x="1285" y="553"/>
                  <a:pt x="1284" y="554"/>
                  <a:pt x="1284" y="557"/>
                </a:cubicBezTo>
                <a:cubicBezTo>
                  <a:pt x="1284" y="560"/>
                  <a:pt x="1281" y="562"/>
                  <a:pt x="1279" y="560"/>
                </a:cubicBezTo>
                <a:close/>
                <a:moveTo>
                  <a:pt x="1263" y="560"/>
                </a:moveTo>
                <a:cubicBezTo>
                  <a:pt x="1263" y="559"/>
                  <a:pt x="1264" y="557"/>
                  <a:pt x="1265" y="555"/>
                </a:cubicBezTo>
                <a:cubicBezTo>
                  <a:pt x="1269" y="552"/>
                  <a:pt x="1269" y="552"/>
                  <a:pt x="1266" y="557"/>
                </a:cubicBezTo>
                <a:cubicBezTo>
                  <a:pt x="1264" y="560"/>
                  <a:pt x="1263" y="561"/>
                  <a:pt x="1263" y="560"/>
                </a:cubicBezTo>
                <a:close/>
                <a:moveTo>
                  <a:pt x="1231" y="559"/>
                </a:moveTo>
                <a:cubicBezTo>
                  <a:pt x="1230" y="558"/>
                  <a:pt x="1232" y="557"/>
                  <a:pt x="1233" y="558"/>
                </a:cubicBezTo>
                <a:cubicBezTo>
                  <a:pt x="1233" y="558"/>
                  <a:pt x="1233" y="560"/>
                  <a:pt x="1232" y="560"/>
                </a:cubicBezTo>
                <a:cubicBezTo>
                  <a:pt x="1231" y="559"/>
                  <a:pt x="1231" y="559"/>
                  <a:pt x="1231" y="559"/>
                </a:cubicBezTo>
                <a:close/>
                <a:moveTo>
                  <a:pt x="1284" y="558"/>
                </a:moveTo>
                <a:cubicBezTo>
                  <a:pt x="1284" y="557"/>
                  <a:pt x="1289" y="555"/>
                  <a:pt x="1290" y="557"/>
                </a:cubicBezTo>
                <a:cubicBezTo>
                  <a:pt x="1291" y="558"/>
                  <a:pt x="1291" y="558"/>
                  <a:pt x="1289" y="558"/>
                </a:cubicBezTo>
                <a:cubicBezTo>
                  <a:pt x="1288" y="558"/>
                  <a:pt x="1286" y="558"/>
                  <a:pt x="1286" y="559"/>
                </a:cubicBezTo>
                <a:cubicBezTo>
                  <a:pt x="1285" y="559"/>
                  <a:pt x="1284" y="559"/>
                  <a:pt x="1284" y="558"/>
                </a:cubicBezTo>
                <a:close/>
                <a:moveTo>
                  <a:pt x="1324" y="558"/>
                </a:moveTo>
                <a:cubicBezTo>
                  <a:pt x="1321" y="557"/>
                  <a:pt x="1321" y="554"/>
                  <a:pt x="1324" y="553"/>
                </a:cubicBezTo>
                <a:cubicBezTo>
                  <a:pt x="1325" y="552"/>
                  <a:pt x="1329" y="556"/>
                  <a:pt x="1328" y="557"/>
                </a:cubicBezTo>
                <a:cubicBezTo>
                  <a:pt x="1327" y="559"/>
                  <a:pt x="1327" y="559"/>
                  <a:pt x="1324" y="558"/>
                </a:cubicBezTo>
                <a:close/>
                <a:moveTo>
                  <a:pt x="1258" y="557"/>
                </a:moveTo>
                <a:cubicBezTo>
                  <a:pt x="1257" y="555"/>
                  <a:pt x="1257" y="555"/>
                  <a:pt x="1260" y="557"/>
                </a:cubicBezTo>
                <a:cubicBezTo>
                  <a:pt x="1261" y="557"/>
                  <a:pt x="1261" y="558"/>
                  <a:pt x="1260" y="558"/>
                </a:cubicBezTo>
                <a:cubicBezTo>
                  <a:pt x="1260" y="558"/>
                  <a:pt x="1259" y="557"/>
                  <a:pt x="1258" y="557"/>
                </a:cubicBezTo>
                <a:close/>
                <a:moveTo>
                  <a:pt x="1252" y="557"/>
                </a:moveTo>
                <a:cubicBezTo>
                  <a:pt x="1252" y="557"/>
                  <a:pt x="1252" y="556"/>
                  <a:pt x="1252" y="554"/>
                </a:cubicBezTo>
                <a:cubicBezTo>
                  <a:pt x="1252" y="552"/>
                  <a:pt x="1253" y="553"/>
                  <a:pt x="1254" y="555"/>
                </a:cubicBezTo>
                <a:cubicBezTo>
                  <a:pt x="1255" y="557"/>
                  <a:pt x="1254" y="557"/>
                  <a:pt x="1252" y="557"/>
                </a:cubicBezTo>
                <a:close/>
                <a:moveTo>
                  <a:pt x="1230" y="554"/>
                </a:moveTo>
                <a:cubicBezTo>
                  <a:pt x="1230" y="553"/>
                  <a:pt x="1231" y="552"/>
                  <a:pt x="1232" y="552"/>
                </a:cubicBezTo>
                <a:cubicBezTo>
                  <a:pt x="1233" y="552"/>
                  <a:pt x="1233" y="552"/>
                  <a:pt x="1232" y="553"/>
                </a:cubicBezTo>
                <a:cubicBezTo>
                  <a:pt x="1231" y="554"/>
                  <a:pt x="1232" y="554"/>
                  <a:pt x="1233" y="555"/>
                </a:cubicBezTo>
                <a:cubicBezTo>
                  <a:pt x="1234" y="556"/>
                  <a:pt x="1234" y="556"/>
                  <a:pt x="1232" y="556"/>
                </a:cubicBezTo>
                <a:cubicBezTo>
                  <a:pt x="1229" y="557"/>
                  <a:pt x="1229" y="557"/>
                  <a:pt x="1229" y="557"/>
                </a:cubicBezTo>
                <a:lnTo>
                  <a:pt x="1230" y="554"/>
                </a:lnTo>
                <a:close/>
                <a:moveTo>
                  <a:pt x="1260" y="553"/>
                </a:moveTo>
                <a:cubicBezTo>
                  <a:pt x="1255" y="552"/>
                  <a:pt x="1253" y="547"/>
                  <a:pt x="1255" y="544"/>
                </a:cubicBezTo>
                <a:cubicBezTo>
                  <a:pt x="1256" y="544"/>
                  <a:pt x="1262" y="542"/>
                  <a:pt x="1263" y="543"/>
                </a:cubicBezTo>
                <a:cubicBezTo>
                  <a:pt x="1263" y="544"/>
                  <a:pt x="1265" y="544"/>
                  <a:pt x="1265" y="544"/>
                </a:cubicBezTo>
                <a:cubicBezTo>
                  <a:pt x="1268" y="542"/>
                  <a:pt x="1268" y="551"/>
                  <a:pt x="1265" y="553"/>
                </a:cubicBezTo>
                <a:cubicBezTo>
                  <a:pt x="1263" y="554"/>
                  <a:pt x="1263" y="554"/>
                  <a:pt x="1260" y="553"/>
                </a:cubicBezTo>
                <a:close/>
                <a:moveTo>
                  <a:pt x="1045" y="548"/>
                </a:moveTo>
                <a:cubicBezTo>
                  <a:pt x="1046" y="546"/>
                  <a:pt x="1051" y="543"/>
                  <a:pt x="1053" y="543"/>
                </a:cubicBezTo>
                <a:cubicBezTo>
                  <a:pt x="1054" y="543"/>
                  <a:pt x="1053" y="545"/>
                  <a:pt x="1051" y="547"/>
                </a:cubicBezTo>
                <a:cubicBezTo>
                  <a:pt x="1048" y="549"/>
                  <a:pt x="1044" y="549"/>
                  <a:pt x="1045" y="548"/>
                </a:cubicBezTo>
                <a:close/>
                <a:moveTo>
                  <a:pt x="1266" y="538"/>
                </a:moveTo>
                <a:cubicBezTo>
                  <a:pt x="1266" y="536"/>
                  <a:pt x="1266" y="536"/>
                  <a:pt x="1267" y="536"/>
                </a:cubicBezTo>
                <a:cubicBezTo>
                  <a:pt x="1268" y="536"/>
                  <a:pt x="1268" y="537"/>
                  <a:pt x="1268" y="539"/>
                </a:cubicBezTo>
                <a:cubicBezTo>
                  <a:pt x="1266" y="540"/>
                  <a:pt x="1266" y="540"/>
                  <a:pt x="1266" y="538"/>
                </a:cubicBezTo>
                <a:close/>
                <a:moveTo>
                  <a:pt x="1350" y="533"/>
                </a:moveTo>
                <a:cubicBezTo>
                  <a:pt x="1350" y="530"/>
                  <a:pt x="1352" y="526"/>
                  <a:pt x="1356" y="522"/>
                </a:cubicBezTo>
                <a:cubicBezTo>
                  <a:pt x="1357" y="520"/>
                  <a:pt x="1359" y="518"/>
                  <a:pt x="1359" y="518"/>
                </a:cubicBezTo>
                <a:cubicBezTo>
                  <a:pt x="1359" y="517"/>
                  <a:pt x="1362" y="513"/>
                  <a:pt x="1362" y="514"/>
                </a:cubicBezTo>
                <a:cubicBezTo>
                  <a:pt x="1362" y="514"/>
                  <a:pt x="1362" y="515"/>
                  <a:pt x="1359" y="521"/>
                </a:cubicBezTo>
                <a:cubicBezTo>
                  <a:pt x="1357" y="522"/>
                  <a:pt x="1356" y="527"/>
                  <a:pt x="1354" y="530"/>
                </a:cubicBezTo>
                <a:cubicBezTo>
                  <a:pt x="1351" y="536"/>
                  <a:pt x="1350" y="536"/>
                  <a:pt x="1350" y="533"/>
                </a:cubicBezTo>
                <a:close/>
                <a:moveTo>
                  <a:pt x="1376" y="522"/>
                </a:moveTo>
                <a:cubicBezTo>
                  <a:pt x="1376" y="522"/>
                  <a:pt x="1376" y="521"/>
                  <a:pt x="1377" y="520"/>
                </a:cubicBezTo>
                <a:cubicBezTo>
                  <a:pt x="1378" y="520"/>
                  <a:pt x="1378" y="519"/>
                  <a:pt x="1377" y="518"/>
                </a:cubicBezTo>
                <a:cubicBezTo>
                  <a:pt x="1375" y="512"/>
                  <a:pt x="1380" y="504"/>
                  <a:pt x="1385" y="504"/>
                </a:cubicBezTo>
                <a:cubicBezTo>
                  <a:pt x="1386" y="504"/>
                  <a:pt x="1387" y="504"/>
                  <a:pt x="1387" y="503"/>
                </a:cubicBezTo>
                <a:cubicBezTo>
                  <a:pt x="1387" y="503"/>
                  <a:pt x="1388" y="503"/>
                  <a:pt x="1388" y="503"/>
                </a:cubicBezTo>
                <a:cubicBezTo>
                  <a:pt x="1389" y="503"/>
                  <a:pt x="1390" y="503"/>
                  <a:pt x="1390" y="503"/>
                </a:cubicBezTo>
                <a:cubicBezTo>
                  <a:pt x="1391" y="502"/>
                  <a:pt x="1391" y="502"/>
                  <a:pt x="1392" y="502"/>
                </a:cubicBezTo>
                <a:cubicBezTo>
                  <a:pt x="1394" y="502"/>
                  <a:pt x="1394" y="502"/>
                  <a:pt x="1393" y="503"/>
                </a:cubicBezTo>
                <a:cubicBezTo>
                  <a:pt x="1392" y="503"/>
                  <a:pt x="1391" y="503"/>
                  <a:pt x="1391" y="504"/>
                </a:cubicBezTo>
                <a:cubicBezTo>
                  <a:pt x="1388" y="506"/>
                  <a:pt x="1388" y="506"/>
                  <a:pt x="1388" y="506"/>
                </a:cubicBezTo>
                <a:cubicBezTo>
                  <a:pt x="1386" y="508"/>
                  <a:pt x="1386" y="511"/>
                  <a:pt x="1386" y="512"/>
                </a:cubicBezTo>
                <a:cubicBezTo>
                  <a:pt x="1387" y="513"/>
                  <a:pt x="1386" y="514"/>
                  <a:pt x="1385" y="515"/>
                </a:cubicBezTo>
                <a:cubicBezTo>
                  <a:pt x="1383" y="516"/>
                  <a:pt x="1381" y="518"/>
                  <a:pt x="1380" y="519"/>
                </a:cubicBezTo>
                <a:cubicBezTo>
                  <a:pt x="1377" y="522"/>
                  <a:pt x="1376" y="523"/>
                  <a:pt x="1376" y="522"/>
                </a:cubicBezTo>
                <a:close/>
                <a:moveTo>
                  <a:pt x="1042" y="514"/>
                </a:moveTo>
                <a:cubicBezTo>
                  <a:pt x="1043" y="513"/>
                  <a:pt x="1043" y="512"/>
                  <a:pt x="1041" y="512"/>
                </a:cubicBezTo>
                <a:cubicBezTo>
                  <a:pt x="1040" y="513"/>
                  <a:pt x="1040" y="513"/>
                  <a:pt x="1040" y="513"/>
                </a:cubicBezTo>
                <a:cubicBezTo>
                  <a:pt x="1041" y="511"/>
                  <a:pt x="1041" y="511"/>
                  <a:pt x="1041" y="511"/>
                </a:cubicBezTo>
                <a:cubicBezTo>
                  <a:pt x="1042" y="510"/>
                  <a:pt x="1043" y="509"/>
                  <a:pt x="1045" y="509"/>
                </a:cubicBezTo>
                <a:cubicBezTo>
                  <a:pt x="1047" y="510"/>
                  <a:pt x="1048" y="509"/>
                  <a:pt x="1049" y="509"/>
                </a:cubicBezTo>
                <a:cubicBezTo>
                  <a:pt x="1050" y="508"/>
                  <a:pt x="1051" y="507"/>
                  <a:pt x="1052" y="507"/>
                </a:cubicBezTo>
                <a:cubicBezTo>
                  <a:pt x="1054" y="506"/>
                  <a:pt x="1054" y="507"/>
                  <a:pt x="1051" y="509"/>
                </a:cubicBezTo>
                <a:cubicBezTo>
                  <a:pt x="1049" y="511"/>
                  <a:pt x="1047" y="512"/>
                  <a:pt x="1047" y="511"/>
                </a:cubicBezTo>
                <a:cubicBezTo>
                  <a:pt x="1046" y="511"/>
                  <a:pt x="1046" y="512"/>
                  <a:pt x="1045" y="513"/>
                </a:cubicBezTo>
                <a:cubicBezTo>
                  <a:pt x="1045" y="514"/>
                  <a:pt x="1044" y="515"/>
                  <a:pt x="1043" y="515"/>
                </a:cubicBezTo>
                <a:cubicBezTo>
                  <a:pt x="1041" y="515"/>
                  <a:pt x="1041" y="515"/>
                  <a:pt x="1042" y="514"/>
                </a:cubicBezTo>
                <a:close/>
                <a:moveTo>
                  <a:pt x="412" y="511"/>
                </a:moveTo>
                <a:cubicBezTo>
                  <a:pt x="412" y="511"/>
                  <a:pt x="412" y="511"/>
                  <a:pt x="412" y="511"/>
                </a:cubicBezTo>
                <a:cubicBezTo>
                  <a:pt x="413" y="511"/>
                  <a:pt x="413" y="511"/>
                  <a:pt x="413" y="511"/>
                </a:cubicBezTo>
                <a:cubicBezTo>
                  <a:pt x="413" y="512"/>
                  <a:pt x="413" y="512"/>
                  <a:pt x="413" y="512"/>
                </a:cubicBezTo>
                <a:cubicBezTo>
                  <a:pt x="412" y="512"/>
                  <a:pt x="412" y="512"/>
                  <a:pt x="412" y="511"/>
                </a:cubicBezTo>
                <a:close/>
                <a:moveTo>
                  <a:pt x="1279" y="510"/>
                </a:moveTo>
                <a:cubicBezTo>
                  <a:pt x="1279" y="509"/>
                  <a:pt x="1279" y="509"/>
                  <a:pt x="1281" y="509"/>
                </a:cubicBezTo>
                <a:cubicBezTo>
                  <a:pt x="1282" y="509"/>
                  <a:pt x="1282" y="509"/>
                  <a:pt x="1281" y="510"/>
                </a:cubicBezTo>
                <a:cubicBezTo>
                  <a:pt x="1280" y="511"/>
                  <a:pt x="1278" y="511"/>
                  <a:pt x="1279" y="510"/>
                </a:cubicBezTo>
                <a:close/>
                <a:moveTo>
                  <a:pt x="1430" y="503"/>
                </a:moveTo>
                <a:cubicBezTo>
                  <a:pt x="1429" y="503"/>
                  <a:pt x="1430" y="501"/>
                  <a:pt x="1431" y="501"/>
                </a:cubicBezTo>
                <a:cubicBezTo>
                  <a:pt x="1432" y="500"/>
                  <a:pt x="1432" y="500"/>
                  <a:pt x="1432" y="500"/>
                </a:cubicBezTo>
                <a:cubicBezTo>
                  <a:pt x="1430" y="498"/>
                  <a:pt x="1430" y="498"/>
                  <a:pt x="1430" y="498"/>
                </a:cubicBezTo>
                <a:cubicBezTo>
                  <a:pt x="1429" y="497"/>
                  <a:pt x="1429" y="496"/>
                  <a:pt x="1429" y="495"/>
                </a:cubicBezTo>
                <a:cubicBezTo>
                  <a:pt x="1430" y="495"/>
                  <a:pt x="1430" y="494"/>
                  <a:pt x="1429" y="494"/>
                </a:cubicBezTo>
                <a:cubicBezTo>
                  <a:pt x="1428" y="493"/>
                  <a:pt x="1429" y="492"/>
                  <a:pt x="1430" y="492"/>
                </a:cubicBezTo>
                <a:cubicBezTo>
                  <a:pt x="1431" y="493"/>
                  <a:pt x="1433" y="492"/>
                  <a:pt x="1434" y="491"/>
                </a:cubicBezTo>
                <a:cubicBezTo>
                  <a:pt x="1437" y="490"/>
                  <a:pt x="1442" y="490"/>
                  <a:pt x="1445" y="491"/>
                </a:cubicBezTo>
                <a:cubicBezTo>
                  <a:pt x="1446" y="492"/>
                  <a:pt x="1446" y="492"/>
                  <a:pt x="1445" y="491"/>
                </a:cubicBezTo>
                <a:cubicBezTo>
                  <a:pt x="1445" y="490"/>
                  <a:pt x="1445" y="489"/>
                  <a:pt x="1447" y="490"/>
                </a:cubicBezTo>
                <a:cubicBezTo>
                  <a:pt x="1448" y="490"/>
                  <a:pt x="1449" y="492"/>
                  <a:pt x="1447" y="492"/>
                </a:cubicBezTo>
                <a:cubicBezTo>
                  <a:pt x="1447" y="492"/>
                  <a:pt x="1447" y="492"/>
                  <a:pt x="1447" y="493"/>
                </a:cubicBezTo>
                <a:cubicBezTo>
                  <a:pt x="1448" y="494"/>
                  <a:pt x="1448" y="494"/>
                  <a:pt x="1447" y="494"/>
                </a:cubicBezTo>
                <a:cubicBezTo>
                  <a:pt x="1446" y="494"/>
                  <a:pt x="1445" y="495"/>
                  <a:pt x="1443" y="495"/>
                </a:cubicBezTo>
                <a:cubicBezTo>
                  <a:pt x="1441" y="497"/>
                  <a:pt x="1439" y="498"/>
                  <a:pt x="1437" y="498"/>
                </a:cubicBezTo>
                <a:cubicBezTo>
                  <a:pt x="1436" y="498"/>
                  <a:pt x="1435" y="498"/>
                  <a:pt x="1434" y="501"/>
                </a:cubicBezTo>
                <a:cubicBezTo>
                  <a:pt x="1431" y="503"/>
                  <a:pt x="1431" y="504"/>
                  <a:pt x="1430" y="503"/>
                </a:cubicBezTo>
                <a:close/>
                <a:moveTo>
                  <a:pt x="1048" y="501"/>
                </a:moveTo>
                <a:cubicBezTo>
                  <a:pt x="1048" y="501"/>
                  <a:pt x="1049" y="501"/>
                  <a:pt x="1050" y="500"/>
                </a:cubicBezTo>
                <a:cubicBezTo>
                  <a:pt x="1051" y="500"/>
                  <a:pt x="1051" y="499"/>
                  <a:pt x="1051" y="498"/>
                </a:cubicBezTo>
                <a:cubicBezTo>
                  <a:pt x="1051" y="495"/>
                  <a:pt x="1054" y="494"/>
                  <a:pt x="1055" y="496"/>
                </a:cubicBezTo>
                <a:cubicBezTo>
                  <a:pt x="1055" y="497"/>
                  <a:pt x="1056" y="498"/>
                  <a:pt x="1056" y="498"/>
                </a:cubicBezTo>
                <a:cubicBezTo>
                  <a:pt x="1059" y="500"/>
                  <a:pt x="1056" y="502"/>
                  <a:pt x="1052" y="502"/>
                </a:cubicBezTo>
                <a:cubicBezTo>
                  <a:pt x="1050" y="502"/>
                  <a:pt x="1048" y="502"/>
                  <a:pt x="1048" y="501"/>
                </a:cubicBezTo>
                <a:close/>
                <a:moveTo>
                  <a:pt x="480" y="499"/>
                </a:moveTo>
                <a:cubicBezTo>
                  <a:pt x="481" y="498"/>
                  <a:pt x="480" y="498"/>
                  <a:pt x="480" y="498"/>
                </a:cubicBezTo>
                <a:cubicBezTo>
                  <a:pt x="479" y="498"/>
                  <a:pt x="480" y="496"/>
                  <a:pt x="483" y="493"/>
                </a:cubicBezTo>
                <a:cubicBezTo>
                  <a:pt x="488" y="488"/>
                  <a:pt x="488" y="488"/>
                  <a:pt x="485" y="490"/>
                </a:cubicBezTo>
                <a:cubicBezTo>
                  <a:pt x="478" y="494"/>
                  <a:pt x="480" y="490"/>
                  <a:pt x="487" y="486"/>
                </a:cubicBezTo>
                <a:cubicBezTo>
                  <a:pt x="491" y="483"/>
                  <a:pt x="499" y="476"/>
                  <a:pt x="499" y="474"/>
                </a:cubicBezTo>
                <a:cubicBezTo>
                  <a:pt x="499" y="474"/>
                  <a:pt x="491" y="478"/>
                  <a:pt x="491" y="479"/>
                </a:cubicBezTo>
                <a:cubicBezTo>
                  <a:pt x="491" y="479"/>
                  <a:pt x="491" y="479"/>
                  <a:pt x="492" y="479"/>
                </a:cubicBezTo>
                <a:cubicBezTo>
                  <a:pt x="492" y="480"/>
                  <a:pt x="491" y="480"/>
                  <a:pt x="490" y="479"/>
                </a:cubicBezTo>
                <a:cubicBezTo>
                  <a:pt x="488" y="478"/>
                  <a:pt x="485" y="479"/>
                  <a:pt x="483" y="482"/>
                </a:cubicBezTo>
                <a:cubicBezTo>
                  <a:pt x="479" y="484"/>
                  <a:pt x="478" y="485"/>
                  <a:pt x="477" y="483"/>
                </a:cubicBezTo>
                <a:cubicBezTo>
                  <a:pt x="475" y="482"/>
                  <a:pt x="477" y="479"/>
                  <a:pt x="480" y="479"/>
                </a:cubicBezTo>
                <a:cubicBezTo>
                  <a:pt x="481" y="479"/>
                  <a:pt x="483" y="478"/>
                  <a:pt x="485" y="477"/>
                </a:cubicBezTo>
                <a:cubicBezTo>
                  <a:pt x="487" y="476"/>
                  <a:pt x="488" y="475"/>
                  <a:pt x="490" y="475"/>
                </a:cubicBezTo>
                <a:cubicBezTo>
                  <a:pt x="491" y="475"/>
                  <a:pt x="492" y="474"/>
                  <a:pt x="491" y="472"/>
                </a:cubicBezTo>
                <a:cubicBezTo>
                  <a:pt x="491" y="471"/>
                  <a:pt x="491" y="471"/>
                  <a:pt x="490" y="471"/>
                </a:cubicBezTo>
                <a:cubicBezTo>
                  <a:pt x="488" y="474"/>
                  <a:pt x="487" y="473"/>
                  <a:pt x="487" y="471"/>
                </a:cubicBezTo>
                <a:cubicBezTo>
                  <a:pt x="486" y="470"/>
                  <a:pt x="487" y="469"/>
                  <a:pt x="488" y="469"/>
                </a:cubicBezTo>
                <a:cubicBezTo>
                  <a:pt x="489" y="469"/>
                  <a:pt x="493" y="466"/>
                  <a:pt x="491" y="466"/>
                </a:cubicBezTo>
                <a:cubicBezTo>
                  <a:pt x="491" y="465"/>
                  <a:pt x="490" y="465"/>
                  <a:pt x="490" y="466"/>
                </a:cubicBezTo>
                <a:cubicBezTo>
                  <a:pt x="488" y="467"/>
                  <a:pt x="485" y="465"/>
                  <a:pt x="485" y="460"/>
                </a:cubicBezTo>
                <a:cubicBezTo>
                  <a:pt x="484" y="455"/>
                  <a:pt x="483" y="455"/>
                  <a:pt x="482" y="454"/>
                </a:cubicBezTo>
                <a:cubicBezTo>
                  <a:pt x="476" y="452"/>
                  <a:pt x="486" y="444"/>
                  <a:pt x="498" y="441"/>
                </a:cubicBezTo>
                <a:cubicBezTo>
                  <a:pt x="499" y="441"/>
                  <a:pt x="499" y="440"/>
                  <a:pt x="499" y="439"/>
                </a:cubicBezTo>
                <a:cubicBezTo>
                  <a:pt x="498" y="436"/>
                  <a:pt x="498" y="436"/>
                  <a:pt x="500" y="435"/>
                </a:cubicBezTo>
                <a:cubicBezTo>
                  <a:pt x="501" y="434"/>
                  <a:pt x="501" y="434"/>
                  <a:pt x="501" y="435"/>
                </a:cubicBezTo>
                <a:cubicBezTo>
                  <a:pt x="499" y="437"/>
                  <a:pt x="501" y="437"/>
                  <a:pt x="505" y="434"/>
                </a:cubicBezTo>
                <a:cubicBezTo>
                  <a:pt x="508" y="431"/>
                  <a:pt x="510" y="431"/>
                  <a:pt x="510" y="431"/>
                </a:cubicBezTo>
                <a:cubicBezTo>
                  <a:pt x="510" y="432"/>
                  <a:pt x="512" y="431"/>
                  <a:pt x="515" y="428"/>
                </a:cubicBezTo>
                <a:cubicBezTo>
                  <a:pt x="518" y="425"/>
                  <a:pt x="520" y="423"/>
                  <a:pt x="519" y="426"/>
                </a:cubicBezTo>
                <a:cubicBezTo>
                  <a:pt x="519" y="426"/>
                  <a:pt x="520" y="426"/>
                  <a:pt x="522" y="424"/>
                </a:cubicBezTo>
                <a:cubicBezTo>
                  <a:pt x="525" y="421"/>
                  <a:pt x="538" y="413"/>
                  <a:pt x="544" y="410"/>
                </a:cubicBezTo>
                <a:cubicBezTo>
                  <a:pt x="547" y="408"/>
                  <a:pt x="551" y="406"/>
                  <a:pt x="554" y="404"/>
                </a:cubicBezTo>
                <a:cubicBezTo>
                  <a:pt x="559" y="402"/>
                  <a:pt x="564" y="402"/>
                  <a:pt x="563" y="403"/>
                </a:cubicBezTo>
                <a:cubicBezTo>
                  <a:pt x="563" y="404"/>
                  <a:pt x="563" y="404"/>
                  <a:pt x="565" y="404"/>
                </a:cubicBezTo>
                <a:cubicBezTo>
                  <a:pt x="567" y="404"/>
                  <a:pt x="566" y="404"/>
                  <a:pt x="564" y="406"/>
                </a:cubicBezTo>
                <a:cubicBezTo>
                  <a:pt x="562" y="407"/>
                  <a:pt x="561" y="407"/>
                  <a:pt x="560" y="407"/>
                </a:cubicBezTo>
                <a:cubicBezTo>
                  <a:pt x="559" y="406"/>
                  <a:pt x="559" y="407"/>
                  <a:pt x="558" y="408"/>
                </a:cubicBezTo>
                <a:cubicBezTo>
                  <a:pt x="556" y="411"/>
                  <a:pt x="555" y="412"/>
                  <a:pt x="541" y="419"/>
                </a:cubicBezTo>
                <a:cubicBezTo>
                  <a:pt x="534" y="422"/>
                  <a:pt x="526" y="428"/>
                  <a:pt x="526" y="428"/>
                </a:cubicBezTo>
                <a:cubicBezTo>
                  <a:pt x="526" y="428"/>
                  <a:pt x="533" y="426"/>
                  <a:pt x="534" y="426"/>
                </a:cubicBezTo>
                <a:cubicBezTo>
                  <a:pt x="534" y="425"/>
                  <a:pt x="534" y="425"/>
                  <a:pt x="534" y="425"/>
                </a:cubicBezTo>
                <a:cubicBezTo>
                  <a:pt x="535" y="425"/>
                  <a:pt x="535" y="426"/>
                  <a:pt x="534" y="426"/>
                </a:cubicBezTo>
                <a:cubicBezTo>
                  <a:pt x="534" y="428"/>
                  <a:pt x="534" y="428"/>
                  <a:pt x="534" y="428"/>
                </a:cubicBezTo>
                <a:cubicBezTo>
                  <a:pt x="534" y="431"/>
                  <a:pt x="534" y="431"/>
                  <a:pt x="531" y="431"/>
                </a:cubicBezTo>
                <a:cubicBezTo>
                  <a:pt x="528" y="432"/>
                  <a:pt x="527" y="433"/>
                  <a:pt x="527" y="434"/>
                </a:cubicBezTo>
                <a:cubicBezTo>
                  <a:pt x="527" y="434"/>
                  <a:pt x="526" y="434"/>
                  <a:pt x="526" y="434"/>
                </a:cubicBezTo>
                <a:cubicBezTo>
                  <a:pt x="524" y="436"/>
                  <a:pt x="523" y="438"/>
                  <a:pt x="525" y="439"/>
                </a:cubicBezTo>
                <a:cubicBezTo>
                  <a:pt x="526" y="439"/>
                  <a:pt x="525" y="441"/>
                  <a:pt x="523" y="442"/>
                </a:cubicBezTo>
                <a:cubicBezTo>
                  <a:pt x="520" y="444"/>
                  <a:pt x="520" y="444"/>
                  <a:pt x="520" y="444"/>
                </a:cubicBezTo>
                <a:cubicBezTo>
                  <a:pt x="523" y="444"/>
                  <a:pt x="523" y="444"/>
                  <a:pt x="523" y="444"/>
                </a:cubicBezTo>
                <a:cubicBezTo>
                  <a:pt x="525" y="444"/>
                  <a:pt x="526" y="444"/>
                  <a:pt x="528" y="443"/>
                </a:cubicBezTo>
                <a:cubicBezTo>
                  <a:pt x="528" y="443"/>
                  <a:pt x="528" y="443"/>
                  <a:pt x="528" y="444"/>
                </a:cubicBezTo>
                <a:cubicBezTo>
                  <a:pt x="527" y="444"/>
                  <a:pt x="527" y="445"/>
                  <a:pt x="528" y="446"/>
                </a:cubicBezTo>
                <a:cubicBezTo>
                  <a:pt x="531" y="449"/>
                  <a:pt x="524" y="457"/>
                  <a:pt x="518" y="457"/>
                </a:cubicBezTo>
                <a:cubicBezTo>
                  <a:pt x="518" y="458"/>
                  <a:pt x="518" y="458"/>
                  <a:pt x="518" y="458"/>
                </a:cubicBezTo>
                <a:cubicBezTo>
                  <a:pt x="518" y="458"/>
                  <a:pt x="517" y="459"/>
                  <a:pt x="517" y="459"/>
                </a:cubicBezTo>
                <a:cubicBezTo>
                  <a:pt x="516" y="460"/>
                  <a:pt x="515" y="460"/>
                  <a:pt x="516" y="460"/>
                </a:cubicBezTo>
                <a:cubicBezTo>
                  <a:pt x="516" y="461"/>
                  <a:pt x="515" y="462"/>
                  <a:pt x="513" y="463"/>
                </a:cubicBezTo>
                <a:cubicBezTo>
                  <a:pt x="511" y="464"/>
                  <a:pt x="511" y="465"/>
                  <a:pt x="512" y="465"/>
                </a:cubicBezTo>
                <a:cubicBezTo>
                  <a:pt x="515" y="465"/>
                  <a:pt x="515" y="465"/>
                  <a:pt x="515" y="465"/>
                </a:cubicBezTo>
                <a:cubicBezTo>
                  <a:pt x="515" y="466"/>
                  <a:pt x="515" y="466"/>
                  <a:pt x="517" y="466"/>
                </a:cubicBezTo>
                <a:cubicBezTo>
                  <a:pt x="519" y="466"/>
                  <a:pt x="514" y="469"/>
                  <a:pt x="510" y="469"/>
                </a:cubicBezTo>
                <a:cubicBezTo>
                  <a:pt x="509" y="470"/>
                  <a:pt x="507" y="471"/>
                  <a:pt x="507" y="471"/>
                </a:cubicBezTo>
                <a:cubicBezTo>
                  <a:pt x="507" y="471"/>
                  <a:pt x="506" y="472"/>
                  <a:pt x="505" y="472"/>
                </a:cubicBezTo>
                <a:cubicBezTo>
                  <a:pt x="504" y="472"/>
                  <a:pt x="504" y="472"/>
                  <a:pt x="504" y="473"/>
                </a:cubicBezTo>
                <a:cubicBezTo>
                  <a:pt x="504" y="474"/>
                  <a:pt x="502" y="474"/>
                  <a:pt x="501" y="475"/>
                </a:cubicBezTo>
                <a:cubicBezTo>
                  <a:pt x="498" y="477"/>
                  <a:pt x="496" y="478"/>
                  <a:pt x="497" y="479"/>
                </a:cubicBezTo>
                <a:cubicBezTo>
                  <a:pt x="498" y="479"/>
                  <a:pt x="499" y="479"/>
                  <a:pt x="501" y="477"/>
                </a:cubicBezTo>
                <a:cubicBezTo>
                  <a:pt x="504" y="476"/>
                  <a:pt x="507" y="475"/>
                  <a:pt x="507" y="475"/>
                </a:cubicBezTo>
                <a:cubicBezTo>
                  <a:pt x="509" y="475"/>
                  <a:pt x="508" y="476"/>
                  <a:pt x="504" y="478"/>
                </a:cubicBezTo>
                <a:cubicBezTo>
                  <a:pt x="499" y="481"/>
                  <a:pt x="495" y="485"/>
                  <a:pt x="496" y="485"/>
                </a:cubicBezTo>
                <a:cubicBezTo>
                  <a:pt x="497" y="485"/>
                  <a:pt x="499" y="485"/>
                  <a:pt x="500" y="484"/>
                </a:cubicBezTo>
                <a:cubicBezTo>
                  <a:pt x="503" y="482"/>
                  <a:pt x="503" y="482"/>
                  <a:pt x="503" y="482"/>
                </a:cubicBezTo>
                <a:cubicBezTo>
                  <a:pt x="501" y="485"/>
                  <a:pt x="501" y="485"/>
                  <a:pt x="501" y="485"/>
                </a:cubicBezTo>
                <a:cubicBezTo>
                  <a:pt x="500" y="485"/>
                  <a:pt x="496" y="488"/>
                  <a:pt x="493" y="490"/>
                </a:cubicBezTo>
                <a:cubicBezTo>
                  <a:pt x="491" y="492"/>
                  <a:pt x="488" y="494"/>
                  <a:pt x="488" y="494"/>
                </a:cubicBezTo>
                <a:cubicBezTo>
                  <a:pt x="488" y="495"/>
                  <a:pt x="482" y="500"/>
                  <a:pt x="481" y="500"/>
                </a:cubicBezTo>
                <a:cubicBezTo>
                  <a:pt x="480" y="500"/>
                  <a:pt x="480" y="499"/>
                  <a:pt x="480" y="499"/>
                </a:cubicBezTo>
                <a:close/>
                <a:moveTo>
                  <a:pt x="365" y="495"/>
                </a:moveTo>
                <a:cubicBezTo>
                  <a:pt x="365" y="495"/>
                  <a:pt x="365" y="495"/>
                  <a:pt x="366" y="495"/>
                </a:cubicBezTo>
                <a:cubicBezTo>
                  <a:pt x="367" y="495"/>
                  <a:pt x="367" y="495"/>
                  <a:pt x="366" y="496"/>
                </a:cubicBezTo>
                <a:cubicBezTo>
                  <a:pt x="365" y="496"/>
                  <a:pt x="365" y="496"/>
                  <a:pt x="365" y="495"/>
                </a:cubicBezTo>
                <a:close/>
                <a:moveTo>
                  <a:pt x="1048" y="495"/>
                </a:moveTo>
                <a:cubicBezTo>
                  <a:pt x="1048" y="494"/>
                  <a:pt x="1049" y="494"/>
                  <a:pt x="1050" y="494"/>
                </a:cubicBezTo>
                <a:cubicBezTo>
                  <a:pt x="1049" y="495"/>
                  <a:pt x="1049" y="495"/>
                  <a:pt x="1049" y="495"/>
                </a:cubicBezTo>
                <a:cubicBezTo>
                  <a:pt x="1048" y="495"/>
                  <a:pt x="1048" y="495"/>
                  <a:pt x="1048" y="495"/>
                </a:cubicBezTo>
                <a:cubicBezTo>
                  <a:pt x="1047" y="495"/>
                  <a:pt x="1047" y="495"/>
                  <a:pt x="1048" y="495"/>
                </a:cubicBezTo>
                <a:close/>
                <a:moveTo>
                  <a:pt x="1054" y="488"/>
                </a:moveTo>
                <a:cubicBezTo>
                  <a:pt x="1054" y="487"/>
                  <a:pt x="1055" y="487"/>
                  <a:pt x="1056" y="487"/>
                </a:cubicBezTo>
                <a:cubicBezTo>
                  <a:pt x="1056" y="488"/>
                  <a:pt x="1056" y="488"/>
                  <a:pt x="1056" y="488"/>
                </a:cubicBezTo>
                <a:cubicBezTo>
                  <a:pt x="1056" y="489"/>
                  <a:pt x="1056" y="489"/>
                  <a:pt x="1056" y="489"/>
                </a:cubicBezTo>
                <a:cubicBezTo>
                  <a:pt x="1055" y="489"/>
                  <a:pt x="1054" y="489"/>
                  <a:pt x="1054" y="488"/>
                </a:cubicBezTo>
                <a:close/>
                <a:moveTo>
                  <a:pt x="1437" y="487"/>
                </a:moveTo>
                <a:cubicBezTo>
                  <a:pt x="1436" y="486"/>
                  <a:pt x="1435" y="485"/>
                  <a:pt x="1434" y="485"/>
                </a:cubicBezTo>
                <a:cubicBezTo>
                  <a:pt x="1431" y="484"/>
                  <a:pt x="1431" y="484"/>
                  <a:pt x="1431" y="484"/>
                </a:cubicBezTo>
                <a:cubicBezTo>
                  <a:pt x="1434" y="484"/>
                  <a:pt x="1434" y="484"/>
                  <a:pt x="1434" y="484"/>
                </a:cubicBezTo>
                <a:cubicBezTo>
                  <a:pt x="1436" y="483"/>
                  <a:pt x="1437" y="482"/>
                  <a:pt x="1437" y="482"/>
                </a:cubicBezTo>
                <a:cubicBezTo>
                  <a:pt x="1438" y="481"/>
                  <a:pt x="1439" y="481"/>
                  <a:pt x="1441" y="482"/>
                </a:cubicBezTo>
                <a:cubicBezTo>
                  <a:pt x="1445" y="485"/>
                  <a:pt x="1445" y="485"/>
                  <a:pt x="1442" y="487"/>
                </a:cubicBezTo>
                <a:cubicBezTo>
                  <a:pt x="1440" y="487"/>
                  <a:pt x="1439" y="487"/>
                  <a:pt x="1439" y="488"/>
                </a:cubicBezTo>
                <a:cubicBezTo>
                  <a:pt x="1439" y="490"/>
                  <a:pt x="1437" y="489"/>
                  <a:pt x="1437" y="487"/>
                </a:cubicBezTo>
                <a:close/>
                <a:moveTo>
                  <a:pt x="1060" y="487"/>
                </a:moveTo>
                <a:cubicBezTo>
                  <a:pt x="1061" y="486"/>
                  <a:pt x="1060" y="485"/>
                  <a:pt x="1059" y="485"/>
                </a:cubicBezTo>
                <a:cubicBezTo>
                  <a:pt x="1059" y="485"/>
                  <a:pt x="1058" y="484"/>
                  <a:pt x="1058" y="483"/>
                </a:cubicBezTo>
                <a:cubicBezTo>
                  <a:pt x="1058" y="482"/>
                  <a:pt x="1057" y="482"/>
                  <a:pt x="1056" y="481"/>
                </a:cubicBezTo>
                <a:cubicBezTo>
                  <a:pt x="1054" y="479"/>
                  <a:pt x="1055" y="479"/>
                  <a:pt x="1057" y="478"/>
                </a:cubicBezTo>
                <a:cubicBezTo>
                  <a:pt x="1064" y="475"/>
                  <a:pt x="1065" y="476"/>
                  <a:pt x="1062" y="480"/>
                </a:cubicBezTo>
                <a:cubicBezTo>
                  <a:pt x="1062" y="482"/>
                  <a:pt x="1062" y="484"/>
                  <a:pt x="1064" y="484"/>
                </a:cubicBezTo>
                <a:cubicBezTo>
                  <a:pt x="1067" y="484"/>
                  <a:pt x="1067" y="485"/>
                  <a:pt x="1064" y="487"/>
                </a:cubicBezTo>
                <a:cubicBezTo>
                  <a:pt x="1060" y="488"/>
                  <a:pt x="1060" y="488"/>
                  <a:pt x="1060" y="487"/>
                </a:cubicBezTo>
                <a:close/>
                <a:moveTo>
                  <a:pt x="1041" y="486"/>
                </a:moveTo>
                <a:cubicBezTo>
                  <a:pt x="1041" y="485"/>
                  <a:pt x="1041" y="485"/>
                  <a:pt x="1042" y="485"/>
                </a:cubicBezTo>
                <a:cubicBezTo>
                  <a:pt x="1043" y="485"/>
                  <a:pt x="1043" y="485"/>
                  <a:pt x="1043" y="486"/>
                </a:cubicBezTo>
                <a:cubicBezTo>
                  <a:pt x="1043" y="487"/>
                  <a:pt x="1043" y="487"/>
                  <a:pt x="1042" y="487"/>
                </a:cubicBezTo>
                <a:cubicBezTo>
                  <a:pt x="1041" y="487"/>
                  <a:pt x="1041" y="487"/>
                  <a:pt x="1041" y="486"/>
                </a:cubicBezTo>
                <a:close/>
                <a:moveTo>
                  <a:pt x="1045" y="483"/>
                </a:moveTo>
                <a:cubicBezTo>
                  <a:pt x="1045" y="482"/>
                  <a:pt x="1048" y="478"/>
                  <a:pt x="1048" y="479"/>
                </a:cubicBezTo>
                <a:cubicBezTo>
                  <a:pt x="1048" y="479"/>
                  <a:pt x="1046" y="484"/>
                  <a:pt x="1045" y="484"/>
                </a:cubicBezTo>
                <a:cubicBezTo>
                  <a:pt x="1045" y="484"/>
                  <a:pt x="1045" y="483"/>
                  <a:pt x="1045" y="483"/>
                </a:cubicBezTo>
                <a:close/>
                <a:moveTo>
                  <a:pt x="1383" y="481"/>
                </a:moveTo>
                <a:cubicBezTo>
                  <a:pt x="1383" y="480"/>
                  <a:pt x="1384" y="480"/>
                  <a:pt x="1384" y="480"/>
                </a:cubicBezTo>
                <a:cubicBezTo>
                  <a:pt x="1385" y="480"/>
                  <a:pt x="1385" y="480"/>
                  <a:pt x="1385" y="481"/>
                </a:cubicBezTo>
                <a:cubicBezTo>
                  <a:pt x="1384" y="482"/>
                  <a:pt x="1383" y="482"/>
                  <a:pt x="1383" y="482"/>
                </a:cubicBezTo>
                <a:cubicBezTo>
                  <a:pt x="1383" y="482"/>
                  <a:pt x="1383" y="482"/>
                  <a:pt x="1383" y="481"/>
                </a:cubicBezTo>
                <a:close/>
                <a:moveTo>
                  <a:pt x="438" y="478"/>
                </a:moveTo>
                <a:cubicBezTo>
                  <a:pt x="438" y="477"/>
                  <a:pt x="438" y="477"/>
                  <a:pt x="439" y="477"/>
                </a:cubicBezTo>
                <a:cubicBezTo>
                  <a:pt x="440" y="477"/>
                  <a:pt x="440" y="477"/>
                  <a:pt x="440" y="477"/>
                </a:cubicBezTo>
                <a:cubicBezTo>
                  <a:pt x="440" y="478"/>
                  <a:pt x="440" y="478"/>
                  <a:pt x="439" y="478"/>
                </a:cubicBezTo>
                <a:lnTo>
                  <a:pt x="438" y="478"/>
                </a:lnTo>
                <a:close/>
                <a:moveTo>
                  <a:pt x="1049" y="476"/>
                </a:moveTo>
                <a:cubicBezTo>
                  <a:pt x="1048" y="474"/>
                  <a:pt x="1048" y="474"/>
                  <a:pt x="1051" y="474"/>
                </a:cubicBezTo>
                <a:cubicBezTo>
                  <a:pt x="1054" y="474"/>
                  <a:pt x="1054" y="474"/>
                  <a:pt x="1052" y="476"/>
                </a:cubicBezTo>
                <a:cubicBezTo>
                  <a:pt x="1051" y="477"/>
                  <a:pt x="1051" y="477"/>
                  <a:pt x="1049" y="476"/>
                </a:cubicBezTo>
                <a:close/>
                <a:moveTo>
                  <a:pt x="1056" y="472"/>
                </a:moveTo>
                <a:cubicBezTo>
                  <a:pt x="1056" y="471"/>
                  <a:pt x="1056" y="471"/>
                  <a:pt x="1058" y="471"/>
                </a:cubicBezTo>
                <a:cubicBezTo>
                  <a:pt x="1059" y="470"/>
                  <a:pt x="1059" y="469"/>
                  <a:pt x="1059" y="469"/>
                </a:cubicBezTo>
                <a:cubicBezTo>
                  <a:pt x="1058" y="469"/>
                  <a:pt x="1058" y="468"/>
                  <a:pt x="1059" y="466"/>
                </a:cubicBezTo>
                <a:cubicBezTo>
                  <a:pt x="1059" y="464"/>
                  <a:pt x="1062" y="463"/>
                  <a:pt x="1062" y="464"/>
                </a:cubicBezTo>
                <a:cubicBezTo>
                  <a:pt x="1062" y="465"/>
                  <a:pt x="1064" y="465"/>
                  <a:pt x="1064" y="464"/>
                </a:cubicBezTo>
                <a:cubicBezTo>
                  <a:pt x="1064" y="463"/>
                  <a:pt x="1072" y="460"/>
                  <a:pt x="1073" y="460"/>
                </a:cubicBezTo>
                <a:cubicBezTo>
                  <a:pt x="1074" y="461"/>
                  <a:pt x="1072" y="463"/>
                  <a:pt x="1069" y="466"/>
                </a:cubicBezTo>
                <a:cubicBezTo>
                  <a:pt x="1067" y="467"/>
                  <a:pt x="1066" y="468"/>
                  <a:pt x="1066" y="469"/>
                </a:cubicBezTo>
                <a:cubicBezTo>
                  <a:pt x="1066" y="469"/>
                  <a:pt x="1064" y="469"/>
                  <a:pt x="1062" y="470"/>
                </a:cubicBezTo>
                <a:cubicBezTo>
                  <a:pt x="1060" y="471"/>
                  <a:pt x="1058" y="472"/>
                  <a:pt x="1057" y="472"/>
                </a:cubicBezTo>
                <a:cubicBezTo>
                  <a:pt x="1056" y="473"/>
                  <a:pt x="1056" y="473"/>
                  <a:pt x="1056" y="472"/>
                </a:cubicBezTo>
                <a:close/>
                <a:moveTo>
                  <a:pt x="1387" y="472"/>
                </a:moveTo>
                <a:cubicBezTo>
                  <a:pt x="1387" y="471"/>
                  <a:pt x="1388" y="471"/>
                  <a:pt x="1388" y="471"/>
                </a:cubicBezTo>
                <a:cubicBezTo>
                  <a:pt x="1388" y="471"/>
                  <a:pt x="1388" y="471"/>
                  <a:pt x="1388" y="472"/>
                </a:cubicBezTo>
                <a:cubicBezTo>
                  <a:pt x="1388" y="473"/>
                  <a:pt x="1387" y="473"/>
                  <a:pt x="1387" y="473"/>
                </a:cubicBezTo>
                <a:cubicBezTo>
                  <a:pt x="1386" y="473"/>
                  <a:pt x="1386" y="473"/>
                  <a:pt x="1387" y="472"/>
                </a:cubicBezTo>
                <a:close/>
                <a:moveTo>
                  <a:pt x="1412" y="463"/>
                </a:moveTo>
                <a:cubicBezTo>
                  <a:pt x="1411" y="462"/>
                  <a:pt x="1412" y="462"/>
                  <a:pt x="1412" y="462"/>
                </a:cubicBezTo>
                <a:cubicBezTo>
                  <a:pt x="1413" y="462"/>
                  <a:pt x="1413" y="462"/>
                  <a:pt x="1414" y="463"/>
                </a:cubicBezTo>
                <a:cubicBezTo>
                  <a:pt x="1414" y="463"/>
                  <a:pt x="1413" y="463"/>
                  <a:pt x="1413" y="463"/>
                </a:cubicBezTo>
                <a:cubicBezTo>
                  <a:pt x="1413" y="463"/>
                  <a:pt x="1412" y="463"/>
                  <a:pt x="1412" y="463"/>
                </a:cubicBezTo>
                <a:close/>
                <a:moveTo>
                  <a:pt x="1114" y="461"/>
                </a:moveTo>
                <a:cubicBezTo>
                  <a:pt x="1114" y="460"/>
                  <a:pt x="1115" y="460"/>
                  <a:pt x="1115" y="460"/>
                </a:cubicBezTo>
                <a:cubicBezTo>
                  <a:pt x="1115" y="460"/>
                  <a:pt x="1115" y="460"/>
                  <a:pt x="1115" y="461"/>
                </a:cubicBezTo>
                <a:cubicBezTo>
                  <a:pt x="1115" y="462"/>
                  <a:pt x="1114" y="462"/>
                  <a:pt x="1114" y="462"/>
                </a:cubicBezTo>
                <a:cubicBezTo>
                  <a:pt x="1113" y="462"/>
                  <a:pt x="1113" y="462"/>
                  <a:pt x="1114" y="461"/>
                </a:cubicBezTo>
                <a:close/>
                <a:moveTo>
                  <a:pt x="1403" y="461"/>
                </a:moveTo>
                <a:cubicBezTo>
                  <a:pt x="1403" y="460"/>
                  <a:pt x="1402" y="460"/>
                  <a:pt x="1402" y="460"/>
                </a:cubicBezTo>
                <a:cubicBezTo>
                  <a:pt x="1401" y="460"/>
                  <a:pt x="1400" y="460"/>
                  <a:pt x="1400" y="460"/>
                </a:cubicBezTo>
                <a:cubicBezTo>
                  <a:pt x="1400" y="459"/>
                  <a:pt x="1401" y="459"/>
                  <a:pt x="1401" y="459"/>
                </a:cubicBezTo>
                <a:cubicBezTo>
                  <a:pt x="1402" y="459"/>
                  <a:pt x="1402" y="459"/>
                  <a:pt x="1402" y="458"/>
                </a:cubicBezTo>
                <a:cubicBezTo>
                  <a:pt x="1403" y="458"/>
                  <a:pt x="1404" y="458"/>
                  <a:pt x="1404" y="458"/>
                </a:cubicBezTo>
                <a:cubicBezTo>
                  <a:pt x="1405" y="459"/>
                  <a:pt x="1405" y="459"/>
                  <a:pt x="1405" y="458"/>
                </a:cubicBezTo>
                <a:cubicBezTo>
                  <a:pt x="1404" y="456"/>
                  <a:pt x="1405" y="456"/>
                  <a:pt x="1407" y="457"/>
                </a:cubicBezTo>
                <a:cubicBezTo>
                  <a:pt x="1410" y="458"/>
                  <a:pt x="1410" y="459"/>
                  <a:pt x="1408" y="460"/>
                </a:cubicBezTo>
                <a:cubicBezTo>
                  <a:pt x="1407" y="460"/>
                  <a:pt x="1407" y="460"/>
                  <a:pt x="1407" y="461"/>
                </a:cubicBezTo>
                <a:cubicBezTo>
                  <a:pt x="1407" y="461"/>
                  <a:pt x="1406" y="462"/>
                  <a:pt x="1405" y="462"/>
                </a:cubicBezTo>
                <a:cubicBezTo>
                  <a:pt x="1404" y="462"/>
                  <a:pt x="1403" y="462"/>
                  <a:pt x="1403" y="461"/>
                </a:cubicBezTo>
                <a:close/>
                <a:moveTo>
                  <a:pt x="1426" y="461"/>
                </a:moveTo>
                <a:cubicBezTo>
                  <a:pt x="1425" y="460"/>
                  <a:pt x="1426" y="460"/>
                  <a:pt x="1426" y="460"/>
                </a:cubicBezTo>
                <a:cubicBezTo>
                  <a:pt x="1426" y="460"/>
                  <a:pt x="1427" y="460"/>
                  <a:pt x="1427" y="461"/>
                </a:cubicBezTo>
                <a:cubicBezTo>
                  <a:pt x="1427" y="462"/>
                  <a:pt x="1427" y="462"/>
                  <a:pt x="1426" y="462"/>
                </a:cubicBezTo>
                <a:cubicBezTo>
                  <a:pt x="1426" y="461"/>
                  <a:pt x="1426" y="461"/>
                  <a:pt x="1426" y="461"/>
                </a:cubicBezTo>
                <a:close/>
                <a:moveTo>
                  <a:pt x="1428" y="461"/>
                </a:moveTo>
                <a:cubicBezTo>
                  <a:pt x="1428" y="460"/>
                  <a:pt x="1429" y="460"/>
                  <a:pt x="1429" y="460"/>
                </a:cubicBezTo>
                <a:cubicBezTo>
                  <a:pt x="1430" y="460"/>
                  <a:pt x="1430" y="460"/>
                  <a:pt x="1429" y="461"/>
                </a:cubicBezTo>
                <a:cubicBezTo>
                  <a:pt x="1429" y="461"/>
                  <a:pt x="1429" y="462"/>
                  <a:pt x="1428" y="462"/>
                </a:cubicBezTo>
                <a:lnTo>
                  <a:pt x="1428" y="461"/>
                </a:lnTo>
                <a:close/>
                <a:moveTo>
                  <a:pt x="445" y="460"/>
                </a:moveTo>
                <a:cubicBezTo>
                  <a:pt x="445" y="460"/>
                  <a:pt x="445" y="458"/>
                  <a:pt x="447" y="457"/>
                </a:cubicBezTo>
                <a:cubicBezTo>
                  <a:pt x="448" y="455"/>
                  <a:pt x="449" y="454"/>
                  <a:pt x="449" y="454"/>
                </a:cubicBezTo>
                <a:cubicBezTo>
                  <a:pt x="449" y="453"/>
                  <a:pt x="449" y="453"/>
                  <a:pt x="448" y="454"/>
                </a:cubicBezTo>
                <a:cubicBezTo>
                  <a:pt x="448" y="455"/>
                  <a:pt x="448" y="455"/>
                  <a:pt x="448" y="454"/>
                </a:cubicBezTo>
                <a:cubicBezTo>
                  <a:pt x="448" y="453"/>
                  <a:pt x="448" y="452"/>
                  <a:pt x="449" y="450"/>
                </a:cubicBezTo>
                <a:cubicBezTo>
                  <a:pt x="450" y="449"/>
                  <a:pt x="451" y="447"/>
                  <a:pt x="452" y="447"/>
                </a:cubicBezTo>
                <a:cubicBezTo>
                  <a:pt x="452" y="446"/>
                  <a:pt x="453" y="444"/>
                  <a:pt x="454" y="444"/>
                </a:cubicBezTo>
                <a:cubicBezTo>
                  <a:pt x="455" y="443"/>
                  <a:pt x="456" y="442"/>
                  <a:pt x="456" y="441"/>
                </a:cubicBezTo>
                <a:cubicBezTo>
                  <a:pt x="456" y="440"/>
                  <a:pt x="459" y="438"/>
                  <a:pt x="460" y="437"/>
                </a:cubicBezTo>
                <a:cubicBezTo>
                  <a:pt x="464" y="436"/>
                  <a:pt x="464" y="436"/>
                  <a:pt x="464" y="436"/>
                </a:cubicBezTo>
                <a:cubicBezTo>
                  <a:pt x="461" y="438"/>
                  <a:pt x="461" y="438"/>
                  <a:pt x="461" y="438"/>
                </a:cubicBezTo>
                <a:cubicBezTo>
                  <a:pt x="458" y="441"/>
                  <a:pt x="453" y="447"/>
                  <a:pt x="454" y="446"/>
                </a:cubicBezTo>
                <a:cubicBezTo>
                  <a:pt x="455" y="445"/>
                  <a:pt x="455" y="445"/>
                  <a:pt x="453" y="448"/>
                </a:cubicBezTo>
                <a:cubicBezTo>
                  <a:pt x="453" y="450"/>
                  <a:pt x="453" y="450"/>
                  <a:pt x="454" y="452"/>
                </a:cubicBezTo>
                <a:cubicBezTo>
                  <a:pt x="456" y="455"/>
                  <a:pt x="455" y="457"/>
                  <a:pt x="451" y="458"/>
                </a:cubicBezTo>
                <a:cubicBezTo>
                  <a:pt x="450" y="458"/>
                  <a:pt x="448" y="458"/>
                  <a:pt x="447" y="460"/>
                </a:cubicBezTo>
                <a:cubicBezTo>
                  <a:pt x="445" y="461"/>
                  <a:pt x="445" y="461"/>
                  <a:pt x="445" y="460"/>
                </a:cubicBezTo>
                <a:close/>
                <a:moveTo>
                  <a:pt x="1110" y="460"/>
                </a:moveTo>
                <a:cubicBezTo>
                  <a:pt x="1110" y="460"/>
                  <a:pt x="1110" y="458"/>
                  <a:pt x="1111" y="458"/>
                </a:cubicBezTo>
                <a:cubicBezTo>
                  <a:pt x="1112" y="458"/>
                  <a:pt x="1112" y="459"/>
                  <a:pt x="1112" y="460"/>
                </a:cubicBezTo>
                <a:cubicBezTo>
                  <a:pt x="1112" y="461"/>
                  <a:pt x="1111" y="462"/>
                  <a:pt x="1110" y="460"/>
                </a:cubicBezTo>
                <a:close/>
                <a:moveTo>
                  <a:pt x="420" y="460"/>
                </a:moveTo>
                <a:cubicBezTo>
                  <a:pt x="421" y="459"/>
                  <a:pt x="421" y="458"/>
                  <a:pt x="421" y="458"/>
                </a:cubicBezTo>
                <a:cubicBezTo>
                  <a:pt x="421" y="458"/>
                  <a:pt x="421" y="459"/>
                  <a:pt x="421" y="460"/>
                </a:cubicBezTo>
                <a:cubicBezTo>
                  <a:pt x="420" y="460"/>
                  <a:pt x="420" y="460"/>
                  <a:pt x="419" y="460"/>
                </a:cubicBezTo>
                <a:cubicBezTo>
                  <a:pt x="419" y="460"/>
                  <a:pt x="419" y="460"/>
                  <a:pt x="420" y="460"/>
                </a:cubicBezTo>
                <a:close/>
                <a:moveTo>
                  <a:pt x="1434" y="459"/>
                </a:moveTo>
                <a:cubicBezTo>
                  <a:pt x="1433" y="457"/>
                  <a:pt x="1433" y="456"/>
                  <a:pt x="1435" y="457"/>
                </a:cubicBezTo>
                <a:cubicBezTo>
                  <a:pt x="1436" y="457"/>
                  <a:pt x="1437" y="458"/>
                  <a:pt x="1437" y="458"/>
                </a:cubicBezTo>
                <a:cubicBezTo>
                  <a:pt x="1436" y="459"/>
                  <a:pt x="1436" y="460"/>
                  <a:pt x="1436" y="460"/>
                </a:cubicBezTo>
                <a:cubicBezTo>
                  <a:pt x="1436" y="461"/>
                  <a:pt x="1435" y="460"/>
                  <a:pt x="1434" y="459"/>
                </a:cubicBezTo>
                <a:close/>
                <a:moveTo>
                  <a:pt x="1114" y="459"/>
                </a:moveTo>
                <a:cubicBezTo>
                  <a:pt x="1112" y="459"/>
                  <a:pt x="1112" y="457"/>
                  <a:pt x="1112" y="455"/>
                </a:cubicBezTo>
                <a:cubicBezTo>
                  <a:pt x="1114" y="454"/>
                  <a:pt x="1116" y="455"/>
                  <a:pt x="1116" y="456"/>
                </a:cubicBezTo>
                <a:cubicBezTo>
                  <a:pt x="1116" y="457"/>
                  <a:pt x="1117" y="458"/>
                  <a:pt x="1118" y="458"/>
                </a:cubicBezTo>
                <a:cubicBezTo>
                  <a:pt x="1118" y="458"/>
                  <a:pt x="1118" y="458"/>
                  <a:pt x="1118" y="459"/>
                </a:cubicBezTo>
                <a:cubicBezTo>
                  <a:pt x="1118" y="460"/>
                  <a:pt x="1117" y="460"/>
                  <a:pt x="1114" y="459"/>
                </a:cubicBezTo>
                <a:close/>
                <a:moveTo>
                  <a:pt x="1430" y="457"/>
                </a:moveTo>
                <a:cubicBezTo>
                  <a:pt x="1429" y="457"/>
                  <a:pt x="1429" y="455"/>
                  <a:pt x="1430" y="455"/>
                </a:cubicBezTo>
                <a:cubicBezTo>
                  <a:pt x="1431" y="455"/>
                  <a:pt x="1432" y="457"/>
                  <a:pt x="1431" y="457"/>
                </a:cubicBezTo>
                <a:cubicBezTo>
                  <a:pt x="1431" y="458"/>
                  <a:pt x="1431" y="458"/>
                  <a:pt x="1430" y="457"/>
                </a:cubicBezTo>
                <a:close/>
                <a:moveTo>
                  <a:pt x="1119" y="454"/>
                </a:moveTo>
                <a:cubicBezTo>
                  <a:pt x="1120" y="454"/>
                  <a:pt x="1119" y="453"/>
                  <a:pt x="1119" y="452"/>
                </a:cubicBezTo>
                <a:cubicBezTo>
                  <a:pt x="1118" y="452"/>
                  <a:pt x="1118" y="452"/>
                  <a:pt x="1118" y="451"/>
                </a:cubicBezTo>
                <a:cubicBezTo>
                  <a:pt x="1119" y="451"/>
                  <a:pt x="1121" y="453"/>
                  <a:pt x="1121" y="454"/>
                </a:cubicBezTo>
                <a:cubicBezTo>
                  <a:pt x="1121" y="455"/>
                  <a:pt x="1121" y="455"/>
                  <a:pt x="1120" y="455"/>
                </a:cubicBezTo>
                <a:cubicBezTo>
                  <a:pt x="1119" y="455"/>
                  <a:pt x="1119" y="455"/>
                  <a:pt x="1119" y="454"/>
                </a:cubicBezTo>
                <a:close/>
                <a:moveTo>
                  <a:pt x="1423" y="453"/>
                </a:moveTo>
                <a:cubicBezTo>
                  <a:pt x="1422" y="452"/>
                  <a:pt x="1422" y="452"/>
                  <a:pt x="1422" y="452"/>
                </a:cubicBezTo>
                <a:cubicBezTo>
                  <a:pt x="1423" y="452"/>
                  <a:pt x="1425" y="453"/>
                  <a:pt x="1425" y="454"/>
                </a:cubicBezTo>
                <a:cubicBezTo>
                  <a:pt x="1425" y="455"/>
                  <a:pt x="1423" y="455"/>
                  <a:pt x="1423" y="453"/>
                </a:cubicBezTo>
                <a:close/>
                <a:moveTo>
                  <a:pt x="1123" y="453"/>
                </a:moveTo>
                <a:cubicBezTo>
                  <a:pt x="1124" y="452"/>
                  <a:pt x="1126" y="452"/>
                  <a:pt x="1126" y="453"/>
                </a:cubicBezTo>
                <a:cubicBezTo>
                  <a:pt x="1125" y="454"/>
                  <a:pt x="1124" y="454"/>
                  <a:pt x="1123" y="454"/>
                </a:cubicBezTo>
                <a:cubicBezTo>
                  <a:pt x="1122" y="454"/>
                  <a:pt x="1122" y="454"/>
                  <a:pt x="1123" y="453"/>
                </a:cubicBezTo>
                <a:close/>
                <a:moveTo>
                  <a:pt x="1221" y="447"/>
                </a:moveTo>
                <a:cubicBezTo>
                  <a:pt x="1220" y="447"/>
                  <a:pt x="1221" y="446"/>
                  <a:pt x="1221" y="445"/>
                </a:cubicBezTo>
                <a:cubicBezTo>
                  <a:pt x="1222" y="444"/>
                  <a:pt x="1222" y="443"/>
                  <a:pt x="1222" y="444"/>
                </a:cubicBezTo>
                <a:cubicBezTo>
                  <a:pt x="1223" y="444"/>
                  <a:pt x="1223" y="445"/>
                  <a:pt x="1222" y="446"/>
                </a:cubicBezTo>
                <a:cubicBezTo>
                  <a:pt x="1222" y="448"/>
                  <a:pt x="1222" y="448"/>
                  <a:pt x="1221" y="447"/>
                </a:cubicBezTo>
                <a:close/>
                <a:moveTo>
                  <a:pt x="1144" y="444"/>
                </a:moveTo>
                <a:cubicBezTo>
                  <a:pt x="1144" y="444"/>
                  <a:pt x="1145" y="442"/>
                  <a:pt x="1145" y="442"/>
                </a:cubicBezTo>
                <a:cubicBezTo>
                  <a:pt x="1147" y="439"/>
                  <a:pt x="1147" y="439"/>
                  <a:pt x="1146" y="439"/>
                </a:cubicBezTo>
                <a:cubicBezTo>
                  <a:pt x="1145" y="439"/>
                  <a:pt x="1143" y="436"/>
                  <a:pt x="1144" y="436"/>
                </a:cubicBezTo>
                <a:cubicBezTo>
                  <a:pt x="1145" y="436"/>
                  <a:pt x="1145" y="436"/>
                  <a:pt x="1145" y="436"/>
                </a:cubicBezTo>
                <a:cubicBezTo>
                  <a:pt x="1145" y="436"/>
                  <a:pt x="1146" y="436"/>
                  <a:pt x="1147" y="436"/>
                </a:cubicBezTo>
                <a:cubicBezTo>
                  <a:pt x="1147" y="436"/>
                  <a:pt x="1147" y="435"/>
                  <a:pt x="1147" y="434"/>
                </a:cubicBezTo>
                <a:cubicBezTo>
                  <a:pt x="1147" y="433"/>
                  <a:pt x="1147" y="432"/>
                  <a:pt x="1149" y="431"/>
                </a:cubicBezTo>
                <a:cubicBezTo>
                  <a:pt x="1151" y="431"/>
                  <a:pt x="1151" y="431"/>
                  <a:pt x="1150" y="432"/>
                </a:cubicBezTo>
                <a:cubicBezTo>
                  <a:pt x="1150" y="433"/>
                  <a:pt x="1150" y="434"/>
                  <a:pt x="1151" y="434"/>
                </a:cubicBezTo>
                <a:cubicBezTo>
                  <a:pt x="1152" y="435"/>
                  <a:pt x="1151" y="436"/>
                  <a:pt x="1149" y="439"/>
                </a:cubicBezTo>
                <a:cubicBezTo>
                  <a:pt x="1145" y="444"/>
                  <a:pt x="1144" y="445"/>
                  <a:pt x="1144" y="444"/>
                </a:cubicBezTo>
                <a:close/>
                <a:moveTo>
                  <a:pt x="532" y="442"/>
                </a:moveTo>
                <a:cubicBezTo>
                  <a:pt x="533" y="441"/>
                  <a:pt x="534" y="441"/>
                  <a:pt x="534" y="441"/>
                </a:cubicBezTo>
                <a:cubicBezTo>
                  <a:pt x="535" y="442"/>
                  <a:pt x="534" y="443"/>
                  <a:pt x="532" y="443"/>
                </a:cubicBezTo>
                <a:cubicBezTo>
                  <a:pt x="531" y="443"/>
                  <a:pt x="531" y="443"/>
                  <a:pt x="532" y="442"/>
                </a:cubicBezTo>
                <a:close/>
                <a:moveTo>
                  <a:pt x="472" y="441"/>
                </a:moveTo>
                <a:cubicBezTo>
                  <a:pt x="473" y="440"/>
                  <a:pt x="474" y="439"/>
                  <a:pt x="474" y="439"/>
                </a:cubicBezTo>
                <a:cubicBezTo>
                  <a:pt x="475" y="439"/>
                  <a:pt x="475" y="439"/>
                  <a:pt x="472" y="441"/>
                </a:cubicBezTo>
                <a:cubicBezTo>
                  <a:pt x="471" y="442"/>
                  <a:pt x="471" y="442"/>
                  <a:pt x="472" y="441"/>
                </a:cubicBezTo>
                <a:close/>
                <a:moveTo>
                  <a:pt x="528" y="441"/>
                </a:moveTo>
                <a:cubicBezTo>
                  <a:pt x="528" y="441"/>
                  <a:pt x="529" y="440"/>
                  <a:pt x="530" y="441"/>
                </a:cubicBezTo>
                <a:cubicBezTo>
                  <a:pt x="531" y="441"/>
                  <a:pt x="531" y="442"/>
                  <a:pt x="529" y="442"/>
                </a:cubicBezTo>
                <a:cubicBezTo>
                  <a:pt x="528" y="442"/>
                  <a:pt x="528" y="442"/>
                  <a:pt x="528" y="441"/>
                </a:cubicBezTo>
                <a:close/>
                <a:moveTo>
                  <a:pt x="475" y="439"/>
                </a:moveTo>
                <a:cubicBezTo>
                  <a:pt x="475" y="439"/>
                  <a:pt x="475" y="439"/>
                  <a:pt x="476" y="439"/>
                </a:cubicBezTo>
                <a:cubicBezTo>
                  <a:pt x="477" y="439"/>
                  <a:pt x="477" y="439"/>
                  <a:pt x="476" y="440"/>
                </a:cubicBezTo>
                <a:cubicBezTo>
                  <a:pt x="475" y="440"/>
                  <a:pt x="475" y="440"/>
                  <a:pt x="475" y="439"/>
                </a:cubicBezTo>
                <a:close/>
                <a:moveTo>
                  <a:pt x="1153" y="432"/>
                </a:moveTo>
                <a:cubicBezTo>
                  <a:pt x="1153" y="431"/>
                  <a:pt x="1154" y="428"/>
                  <a:pt x="1155" y="430"/>
                </a:cubicBezTo>
                <a:cubicBezTo>
                  <a:pt x="1155" y="431"/>
                  <a:pt x="1155" y="431"/>
                  <a:pt x="1155" y="431"/>
                </a:cubicBezTo>
                <a:cubicBezTo>
                  <a:pt x="1153" y="432"/>
                  <a:pt x="1153" y="432"/>
                  <a:pt x="1153" y="432"/>
                </a:cubicBezTo>
                <a:cubicBezTo>
                  <a:pt x="1153" y="434"/>
                  <a:pt x="1153" y="434"/>
                  <a:pt x="1153" y="432"/>
                </a:cubicBezTo>
                <a:close/>
                <a:moveTo>
                  <a:pt x="1225" y="431"/>
                </a:moveTo>
                <a:cubicBezTo>
                  <a:pt x="1225" y="430"/>
                  <a:pt x="1226" y="430"/>
                  <a:pt x="1227" y="430"/>
                </a:cubicBezTo>
                <a:cubicBezTo>
                  <a:pt x="1228" y="430"/>
                  <a:pt x="1228" y="431"/>
                  <a:pt x="1226" y="432"/>
                </a:cubicBezTo>
                <a:cubicBezTo>
                  <a:pt x="1225" y="432"/>
                  <a:pt x="1225" y="432"/>
                  <a:pt x="1225" y="431"/>
                </a:cubicBezTo>
                <a:close/>
                <a:moveTo>
                  <a:pt x="1156" y="430"/>
                </a:moveTo>
                <a:cubicBezTo>
                  <a:pt x="1156" y="429"/>
                  <a:pt x="1157" y="428"/>
                  <a:pt x="1158" y="428"/>
                </a:cubicBezTo>
                <a:cubicBezTo>
                  <a:pt x="1159" y="428"/>
                  <a:pt x="1159" y="428"/>
                  <a:pt x="1158" y="430"/>
                </a:cubicBezTo>
                <a:cubicBezTo>
                  <a:pt x="1157" y="430"/>
                  <a:pt x="1156" y="431"/>
                  <a:pt x="1156" y="430"/>
                </a:cubicBezTo>
                <a:close/>
                <a:moveTo>
                  <a:pt x="549" y="418"/>
                </a:moveTo>
                <a:cubicBezTo>
                  <a:pt x="549" y="417"/>
                  <a:pt x="549" y="417"/>
                  <a:pt x="550" y="417"/>
                </a:cubicBezTo>
                <a:cubicBezTo>
                  <a:pt x="550" y="417"/>
                  <a:pt x="550" y="418"/>
                  <a:pt x="550" y="418"/>
                </a:cubicBezTo>
                <a:cubicBezTo>
                  <a:pt x="549" y="418"/>
                  <a:pt x="549" y="418"/>
                  <a:pt x="549" y="418"/>
                </a:cubicBezTo>
                <a:close/>
                <a:moveTo>
                  <a:pt x="504" y="410"/>
                </a:moveTo>
                <a:cubicBezTo>
                  <a:pt x="504" y="407"/>
                  <a:pt x="508" y="399"/>
                  <a:pt x="510" y="397"/>
                </a:cubicBezTo>
                <a:cubicBezTo>
                  <a:pt x="510" y="396"/>
                  <a:pt x="512" y="394"/>
                  <a:pt x="514" y="391"/>
                </a:cubicBezTo>
                <a:cubicBezTo>
                  <a:pt x="517" y="386"/>
                  <a:pt x="518" y="385"/>
                  <a:pt x="518" y="387"/>
                </a:cubicBezTo>
                <a:cubicBezTo>
                  <a:pt x="518" y="393"/>
                  <a:pt x="507" y="413"/>
                  <a:pt x="504" y="413"/>
                </a:cubicBezTo>
                <a:cubicBezTo>
                  <a:pt x="504" y="413"/>
                  <a:pt x="504" y="412"/>
                  <a:pt x="504" y="410"/>
                </a:cubicBezTo>
                <a:close/>
                <a:moveTo>
                  <a:pt x="1100" y="405"/>
                </a:moveTo>
                <a:cubicBezTo>
                  <a:pt x="1100" y="404"/>
                  <a:pt x="1100" y="403"/>
                  <a:pt x="1101" y="404"/>
                </a:cubicBezTo>
                <a:cubicBezTo>
                  <a:pt x="1102" y="404"/>
                  <a:pt x="1102" y="407"/>
                  <a:pt x="1101" y="407"/>
                </a:cubicBezTo>
                <a:cubicBezTo>
                  <a:pt x="1100" y="407"/>
                  <a:pt x="1100" y="407"/>
                  <a:pt x="1100" y="405"/>
                </a:cubicBezTo>
                <a:close/>
                <a:moveTo>
                  <a:pt x="1424" y="404"/>
                </a:moveTo>
                <a:cubicBezTo>
                  <a:pt x="1423" y="403"/>
                  <a:pt x="1424" y="403"/>
                  <a:pt x="1426" y="404"/>
                </a:cubicBezTo>
                <a:cubicBezTo>
                  <a:pt x="1426" y="404"/>
                  <a:pt x="1427" y="404"/>
                  <a:pt x="1426" y="404"/>
                </a:cubicBezTo>
                <a:cubicBezTo>
                  <a:pt x="1426" y="406"/>
                  <a:pt x="1424" y="405"/>
                  <a:pt x="1424" y="404"/>
                </a:cubicBezTo>
                <a:close/>
                <a:moveTo>
                  <a:pt x="1104" y="400"/>
                </a:moveTo>
                <a:cubicBezTo>
                  <a:pt x="1104" y="399"/>
                  <a:pt x="1104" y="399"/>
                  <a:pt x="1105" y="399"/>
                </a:cubicBezTo>
                <a:cubicBezTo>
                  <a:pt x="1105" y="399"/>
                  <a:pt x="1106" y="399"/>
                  <a:pt x="1106" y="400"/>
                </a:cubicBezTo>
                <a:cubicBezTo>
                  <a:pt x="1106" y="401"/>
                  <a:pt x="1105" y="401"/>
                  <a:pt x="1104" y="400"/>
                </a:cubicBezTo>
                <a:close/>
                <a:moveTo>
                  <a:pt x="1106" y="397"/>
                </a:moveTo>
                <a:cubicBezTo>
                  <a:pt x="1104" y="392"/>
                  <a:pt x="1106" y="389"/>
                  <a:pt x="1109" y="392"/>
                </a:cubicBezTo>
                <a:cubicBezTo>
                  <a:pt x="1110" y="393"/>
                  <a:pt x="1110" y="393"/>
                  <a:pt x="1110" y="394"/>
                </a:cubicBezTo>
                <a:cubicBezTo>
                  <a:pt x="1109" y="395"/>
                  <a:pt x="1108" y="396"/>
                  <a:pt x="1108" y="395"/>
                </a:cubicBezTo>
                <a:cubicBezTo>
                  <a:pt x="1108" y="394"/>
                  <a:pt x="1107" y="396"/>
                  <a:pt x="1107" y="396"/>
                </a:cubicBezTo>
                <a:cubicBezTo>
                  <a:pt x="1106" y="398"/>
                  <a:pt x="1106" y="398"/>
                  <a:pt x="1106" y="397"/>
                </a:cubicBezTo>
                <a:close/>
                <a:moveTo>
                  <a:pt x="1102" y="395"/>
                </a:moveTo>
                <a:cubicBezTo>
                  <a:pt x="1101" y="393"/>
                  <a:pt x="1101" y="393"/>
                  <a:pt x="1102" y="393"/>
                </a:cubicBezTo>
                <a:cubicBezTo>
                  <a:pt x="1104" y="393"/>
                  <a:pt x="1105" y="394"/>
                  <a:pt x="1104" y="395"/>
                </a:cubicBezTo>
                <a:cubicBezTo>
                  <a:pt x="1104" y="396"/>
                  <a:pt x="1103" y="396"/>
                  <a:pt x="1102" y="395"/>
                </a:cubicBezTo>
                <a:close/>
                <a:moveTo>
                  <a:pt x="1111" y="393"/>
                </a:moveTo>
                <a:cubicBezTo>
                  <a:pt x="1111" y="393"/>
                  <a:pt x="1112" y="393"/>
                  <a:pt x="1112" y="392"/>
                </a:cubicBezTo>
                <a:cubicBezTo>
                  <a:pt x="1113" y="391"/>
                  <a:pt x="1113" y="391"/>
                  <a:pt x="1113" y="392"/>
                </a:cubicBezTo>
                <a:cubicBezTo>
                  <a:pt x="1112" y="393"/>
                  <a:pt x="1111" y="395"/>
                  <a:pt x="1111" y="393"/>
                </a:cubicBezTo>
                <a:close/>
                <a:moveTo>
                  <a:pt x="1275" y="393"/>
                </a:moveTo>
                <a:cubicBezTo>
                  <a:pt x="1275" y="393"/>
                  <a:pt x="1276" y="392"/>
                  <a:pt x="1278" y="392"/>
                </a:cubicBezTo>
                <a:cubicBezTo>
                  <a:pt x="1279" y="392"/>
                  <a:pt x="1279" y="393"/>
                  <a:pt x="1279" y="393"/>
                </a:cubicBezTo>
                <a:cubicBezTo>
                  <a:pt x="1279" y="393"/>
                  <a:pt x="1278" y="394"/>
                  <a:pt x="1277" y="394"/>
                </a:cubicBezTo>
                <a:cubicBezTo>
                  <a:pt x="1276" y="394"/>
                  <a:pt x="1275" y="394"/>
                  <a:pt x="1275" y="393"/>
                </a:cubicBezTo>
                <a:close/>
                <a:moveTo>
                  <a:pt x="1282" y="388"/>
                </a:moveTo>
                <a:cubicBezTo>
                  <a:pt x="1284" y="388"/>
                  <a:pt x="1288" y="387"/>
                  <a:pt x="1288" y="388"/>
                </a:cubicBezTo>
                <a:cubicBezTo>
                  <a:pt x="1288" y="388"/>
                  <a:pt x="1287" y="389"/>
                  <a:pt x="1284" y="389"/>
                </a:cubicBezTo>
                <a:cubicBezTo>
                  <a:pt x="1283" y="389"/>
                  <a:pt x="1282" y="389"/>
                  <a:pt x="1282" y="388"/>
                </a:cubicBezTo>
                <a:close/>
                <a:moveTo>
                  <a:pt x="1464" y="373"/>
                </a:moveTo>
                <a:cubicBezTo>
                  <a:pt x="1463" y="372"/>
                  <a:pt x="1464" y="372"/>
                  <a:pt x="1466" y="372"/>
                </a:cubicBezTo>
                <a:cubicBezTo>
                  <a:pt x="1467" y="372"/>
                  <a:pt x="1467" y="372"/>
                  <a:pt x="1466" y="373"/>
                </a:cubicBezTo>
                <a:cubicBezTo>
                  <a:pt x="1466" y="374"/>
                  <a:pt x="1464" y="374"/>
                  <a:pt x="1464" y="373"/>
                </a:cubicBezTo>
                <a:close/>
                <a:moveTo>
                  <a:pt x="1315" y="370"/>
                </a:moveTo>
                <a:cubicBezTo>
                  <a:pt x="1315" y="369"/>
                  <a:pt x="1318" y="368"/>
                  <a:pt x="1319" y="369"/>
                </a:cubicBezTo>
                <a:cubicBezTo>
                  <a:pt x="1319" y="369"/>
                  <a:pt x="1320" y="369"/>
                  <a:pt x="1320" y="370"/>
                </a:cubicBezTo>
                <a:cubicBezTo>
                  <a:pt x="1320" y="371"/>
                  <a:pt x="1316" y="372"/>
                  <a:pt x="1315" y="370"/>
                </a:cubicBezTo>
                <a:close/>
                <a:moveTo>
                  <a:pt x="1581" y="368"/>
                </a:moveTo>
                <a:cubicBezTo>
                  <a:pt x="1579" y="367"/>
                  <a:pt x="1579" y="366"/>
                  <a:pt x="1581" y="366"/>
                </a:cubicBezTo>
                <a:cubicBezTo>
                  <a:pt x="1582" y="366"/>
                  <a:pt x="1583" y="367"/>
                  <a:pt x="1583" y="368"/>
                </a:cubicBezTo>
                <a:cubicBezTo>
                  <a:pt x="1584" y="369"/>
                  <a:pt x="1583" y="370"/>
                  <a:pt x="1581" y="368"/>
                </a:cubicBezTo>
                <a:close/>
                <a:moveTo>
                  <a:pt x="1330" y="358"/>
                </a:moveTo>
                <a:cubicBezTo>
                  <a:pt x="1330" y="358"/>
                  <a:pt x="1330" y="357"/>
                  <a:pt x="1331" y="357"/>
                </a:cubicBezTo>
                <a:cubicBezTo>
                  <a:pt x="1331" y="356"/>
                  <a:pt x="1332" y="357"/>
                  <a:pt x="1332" y="358"/>
                </a:cubicBezTo>
                <a:cubicBezTo>
                  <a:pt x="1331" y="359"/>
                  <a:pt x="1331" y="359"/>
                  <a:pt x="1331" y="359"/>
                </a:cubicBezTo>
                <a:cubicBezTo>
                  <a:pt x="1330" y="359"/>
                  <a:pt x="1330" y="359"/>
                  <a:pt x="1330" y="358"/>
                </a:cubicBezTo>
                <a:close/>
                <a:moveTo>
                  <a:pt x="1338" y="350"/>
                </a:moveTo>
                <a:cubicBezTo>
                  <a:pt x="1339" y="349"/>
                  <a:pt x="1340" y="349"/>
                  <a:pt x="1340" y="349"/>
                </a:cubicBezTo>
                <a:cubicBezTo>
                  <a:pt x="1341" y="350"/>
                  <a:pt x="1340" y="351"/>
                  <a:pt x="1338" y="351"/>
                </a:cubicBezTo>
                <a:cubicBezTo>
                  <a:pt x="1338" y="351"/>
                  <a:pt x="1338" y="351"/>
                  <a:pt x="1338" y="350"/>
                </a:cubicBezTo>
                <a:close/>
                <a:moveTo>
                  <a:pt x="1012" y="347"/>
                </a:moveTo>
                <a:cubicBezTo>
                  <a:pt x="1011" y="346"/>
                  <a:pt x="1009" y="345"/>
                  <a:pt x="1008" y="344"/>
                </a:cubicBezTo>
                <a:cubicBezTo>
                  <a:pt x="1007" y="343"/>
                  <a:pt x="1005" y="342"/>
                  <a:pt x="1005" y="342"/>
                </a:cubicBezTo>
                <a:cubicBezTo>
                  <a:pt x="1004" y="342"/>
                  <a:pt x="1004" y="340"/>
                  <a:pt x="1003" y="339"/>
                </a:cubicBezTo>
                <a:cubicBezTo>
                  <a:pt x="1003" y="337"/>
                  <a:pt x="1003" y="336"/>
                  <a:pt x="1003" y="336"/>
                </a:cubicBezTo>
                <a:cubicBezTo>
                  <a:pt x="1002" y="336"/>
                  <a:pt x="1002" y="335"/>
                  <a:pt x="1002" y="335"/>
                </a:cubicBezTo>
                <a:cubicBezTo>
                  <a:pt x="1002" y="333"/>
                  <a:pt x="1002" y="333"/>
                  <a:pt x="1000" y="333"/>
                </a:cubicBezTo>
                <a:cubicBezTo>
                  <a:pt x="999" y="334"/>
                  <a:pt x="989" y="332"/>
                  <a:pt x="989" y="331"/>
                </a:cubicBezTo>
                <a:cubicBezTo>
                  <a:pt x="989" y="331"/>
                  <a:pt x="990" y="329"/>
                  <a:pt x="992" y="329"/>
                </a:cubicBezTo>
                <a:cubicBezTo>
                  <a:pt x="992" y="327"/>
                  <a:pt x="993" y="327"/>
                  <a:pt x="993" y="328"/>
                </a:cubicBezTo>
                <a:cubicBezTo>
                  <a:pt x="993" y="329"/>
                  <a:pt x="997" y="329"/>
                  <a:pt x="1001" y="327"/>
                </a:cubicBezTo>
                <a:cubicBezTo>
                  <a:pt x="1005" y="326"/>
                  <a:pt x="1006" y="324"/>
                  <a:pt x="1003" y="326"/>
                </a:cubicBezTo>
                <a:cubicBezTo>
                  <a:pt x="1002" y="326"/>
                  <a:pt x="1002" y="326"/>
                  <a:pt x="1003" y="324"/>
                </a:cubicBezTo>
                <a:cubicBezTo>
                  <a:pt x="1004" y="324"/>
                  <a:pt x="1005" y="322"/>
                  <a:pt x="1005" y="321"/>
                </a:cubicBezTo>
                <a:cubicBezTo>
                  <a:pt x="1005" y="321"/>
                  <a:pt x="1005" y="320"/>
                  <a:pt x="1005" y="319"/>
                </a:cubicBezTo>
                <a:cubicBezTo>
                  <a:pt x="1009" y="318"/>
                  <a:pt x="1002" y="314"/>
                  <a:pt x="997" y="315"/>
                </a:cubicBezTo>
                <a:cubicBezTo>
                  <a:pt x="995" y="315"/>
                  <a:pt x="995" y="315"/>
                  <a:pt x="996" y="313"/>
                </a:cubicBezTo>
                <a:cubicBezTo>
                  <a:pt x="997" y="312"/>
                  <a:pt x="1005" y="312"/>
                  <a:pt x="1012" y="313"/>
                </a:cubicBezTo>
                <a:cubicBezTo>
                  <a:pt x="1014" y="314"/>
                  <a:pt x="1016" y="314"/>
                  <a:pt x="1016" y="313"/>
                </a:cubicBezTo>
                <a:cubicBezTo>
                  <a:pt x="1017" y="313"/>
                  <a:pt x="1016" y="313"/>
                  <a:pt x="1015" y="313"/>
                </a:cubicBezTo>
                <a:cubicBezTo>
                  <a:pt x="1011" y="312"/>
                  <a:pt x="1014" y="309"/>
                  <a:pt x="1020" y="309"/>
                </a:cubicBezTo>
                <a:cubicBezTo>
                  <a:pt x="1026" y="309"/>
                  <a:pt x="1019" y="305"/>
                  <a:pt x="1012" y="304"/>
                </a:cubicBezTo>
                <a:cubicBezTo>
                  <a:pt x="1005" y="304"/>
                  <a:pt x="1002" y="302"/>
                  <a:pt x="1005" y="300"/>
                </a:cubicBezTo>
                <a:cubicBezTo>
                  <a:pt x="1007" y="300"/>
                  <a:pt x="1008" y="300"/>
                  <a:pt x="1008" y="301"/>
                </a:cubicBezTo>
                <a:cubicBezTo>
                  <a:pt x="1008" y="302"/>
                  <a:pt x="1009" y="301"/>
                  <a:pt x="1010" y="300"/>
                </a:cubicBezTo>
                <a:cubicBezTo>
                  <a:pt x="1011" y="298"/>
                  <a:pt x="1013" y="297"/>
                  <a:pt x="1013" y="299"/>
                </a:cubicBezTo>
                <a:cubicBezTo>
                  <a:pt x="1013" y="300"/>
                  <a:pt x="1014" y="301"/>
                  <a:pt x="1015" y="300"/>
                </a:cubicBezTo>
                <a:cubicBezTo>
                  <a:pt x="1016" y="300"/>
                  <a:pt x="1016" y="300"/>
                  <a:pt x="1015" y="300"/>
                </a:cubicBezTo>
                <a:cubicBezTo>
                  <a:pt x="1014" y="299"/>
                  <a:pt x="1014" y="299"/>
                  <a:pt x="1014" y="299"/>
                </a:cubicBezTo>
                <a:cubicBezTo>
                  <a:pt x="1014" y="298"/>
                  <a:pt x="1015" y="297"/>
                  <a:pt x="1016" y="297"/>
                </a:cubicBezTo>
                <a:cubicBezTo>
                  <a:pt x="1016" y="297"/>
                  <a:pt x="1017" y="297"/>
                  <a:pt x="1018" y="296"/>
                </a:cubicBezTo>
                <a:cubicBezTo>
                  <a:pt x="1018" y="295"/>
                  <a:pt x="1019" y="295"/>
                  <a:pt x="1019" y="294"/>
                </a:cubicBezTo>
                <a:cubicBezTo>
                  <a:pt x="1020" y="294"/>
                  <a:pt x="1021" y="294"/>
                  <a:pt x="1022" y="294"/>
                </a:cubicBezTo>
                <a:cubicBezTo>
                  <a:pt x="1024" y="294"/>
                  <a:pt x="1024" y="294"/>
                  <a:pt x="1024" y="296"/>
                </a:cubicBezTo>
                <a:cubicBezTo>
                  <a:pt x="1024" y="297"/>
                  <a:pt x="1024" y="297"/>
                  <a:pt x="1024" y="297"/>
                </a:cubicBezTo>
                <a:cubicBezTo>
                  <a:pt x="1026" y="297"/>
                  <a:pt x="1026" y="297"/>
                  <a:pt x="1025" y="298"/>
                </a:cubicBezTo>
                <a:cubicBezTo>
                  <a:pt x="1024" y="300"/>
                  <a:pt x="1024" y="300"/>
                  <a:pt x="1025" y="300"/>
                </a:cubicBezTo>
                <a:cubicBezTo>
                  <a:pt x="1027" y="300"/>
                  <a:pt x="1028" y="298"/>
                  <a:pt x="1027" y="297"/>
                </a:cubicBezTo>
                <a:cubicBezTo>
                  <a:pt x="1026" y="294"/>
                  <a:pt x="1027" y="294"/>
                  <a:pt x="1029" y="294"/>
                </a:cubicBezTo>
                <a:cubicBezTo>
                  <a:pt x="1032" y="294"/>
                  <a:pt x="1032" y="294"/>
                  <a:pt x="1032" y="294"/>
                </a:cubicBezTo>
                <a:cubicBezTo>
                  <a:pt x="1029" y="293"/>
                  <a:pt x="1029" y="293"/>
                  <a:pt x="1029" y="293"/>
                </a:cubicBezTo>
                <a:cubicBezTo>
                  <a:pt x="1027" y="292"/>
                  <a:pt x="1029" y="291"/>
                  <a:pt x="1032" y="292"/>
                </a:cubicBezTo>
                <a:cubicBezTo>
                  <a:pt x="1034" y="292"/>
                  <a:pt x="1036" y="301"/>
                  <a:pt x="1034" y="301"/>
                </a:cubicBezTo>
                <a:cubicBezTo>
                  <a:pt x="1034" y="301"/>
                  <a:pt x="1033" y="302"/>
                  <a:pt x="1033" y="302"/>
                </a:cubicBezTo>
                <a:cubicBezTo>
                  <a:pt x="1032" y="303"/>
                  <a:pt x="1032" y="305"/>
                  <a:pt x="1030" y="305"/>
                </a:cubicBezTo>
                <a:cubicBezTo>
                  <a:pt x="1029" y="305"/>
                  <a:pt x="1028" y="306"/>
                  <a:pt x="1028" y="307"/>
                </a:cubicBezTo>
                <a:cubicBezTo>
                  <a:pt x="1028" y="307"/>
                  <a:pt x="1027" y="308"/>
                  <a:pt x="1027" y="308"/>
                </a:cubicBezTo>
                <a:cubicBezTo>
                  <a:pt x="1024" y="310"/>
                  <a:pt x="1025" y="312"/>
                  <a:pt x="1029" y="310"/>
                </a:cubicBezTo>
                <a:cubicBezTo>
                  <a:pt x="1034" y="308"/>
                  <a:pt x="1034" y="307"/>
                  <a:pt x="1034" y="309"/>
                </a:cubicBezTo>
                <a:cubicBezTo>
                  <a:pt x="1034" y="310"/>
                  <a:pt x="1035" y="310"/>
                  <a:pt x="1039" y="306"/>
                </a:cubicBezTo>
                <a:cubicBezTo>
                  <a:pt x="1045" y="301"/>
                  <a:pt x="1046" y="301"/>
                  <a:pt x="1044" y="308"/>
                </a:cubicBezTo>
                <a:cubicBezTo>
                  <a:pt x="1044" y="309"/>
                  <a:pt x="1045" y="309"/>
                  <a:pt x="1047" y="307"/>
                </a:cubicBezTo>
                <a:cubicBezTo>
                  <a:pt x="1049" y="305"/>
                  <a:pt x="1056" y="303"/>
                  <a:pt x="1056" y="305"/>
                </a:cubicBezTo>
                <a:cubicBezTo>
                  <a:pt x="1056" y="305"/>
                  <a:pt x="1056" y="306"/>
                  <a:pt x="1056" y="308"/>
                </a:cubicBezTo>
                <a:cubicBezTo>
                  <a:pt x="1055" y="313"/>
                  <a:pt x="1055" y="313"/>
                  <a:pt x="1058" y="309"/>
                </a:cubicBezTo>
                <a:cubicBezTo>
                  <a:pt x="1059" y="305"/>
                  <a:pt x="1062" y="305"/>
                  <a:pt x="1063" y="308"/>
                </a:cubicBezTo>
                <a:cubicBezTo>
                  <a:pt x="1063" y="310"/>
                  <a:pt x="1064" y="310"/>
                  <a:pt x="1067" y="308"/>
                </a:cubicBezTo>
                <a:cubicBezTo>
                  <a:pt x="1069" y="308"/>
                  <a:pt x="1070" y="308"/>
                  <a:pt x="1070" y="308"/>
                </a:cubicBezTo>
                <a:cubicBezTo>
                  <a:pt x="1071" y="310"/>
                  <a:pt x="1078" y="308"/>
                  <a:pt x="1078" y="305"/>
                </a:cubicBezTo>
                <a:cubicBezTo>
                  <a:pt x="1078" y="305"/>
                  <a:pt x="1081" y="304"/>
                  <a:pt x="1083" y="305"/>
                </a:cubicBezTo>
                <a:cubicBezTo>
                  <a:pt x="1083" y="305"/>
                  <a:pt x="1083" y="308"/>
                  <a:pt x="1083" y="309"/>
                </a:cubicBezTo>
                <a:cubicBezTo>
                  <a:pt x="1081" y="310"/>
                  <a:pt x="1083" y="310"/>
                  <a:pt x="1087" y="310"/>
                </a:cubicBezTo>
                <a:cubicBezTo>
                  <a:pt x="1089" y="310"/>
                  <a:pt x="1091" y="309"/>
                  <a:pt x="1091" y="310"/>
                </a:cubicBezTo>
                <a:cubicBezTo>
                  <a:pt x="1092" y="310"/>
                  <a:pt x="1092" y="310"/>
                  <a:pt x="1091" y="310"/>
                </a:cubicBezTo>
                <a:cubicBezTo>
                  <a:pt x="1089" y="310"/>
                  <a:pt x="1084" y="313"/>
                  <a:pt x="1084" y="313"/>
                </a:cubicBezTo>
                <a:cubicBezTo>
                  <a:pt x="1084" y="314"/>
                  <a:pt x="1085" y="314"/>
                  <a:pt x="1086" y="314"/>
                </a:cubicBezTo>
                <a:cubicBezTo>
                  <a:pt x="1087" y="314"/>
                  <a:pt x="1086" y="316"/>
                  <a:pt x="1084" y="317"/>
                </a:cubicBezTo>
                <a:cubicBezTo>
                  <a:pt x="1082" y="319"/>
                  <a:pt x="1082" y="319"/>
                  <a:pt x="1082" y="319"/>
                </a:cubicBezTo>
                <a:cubicBezTo>
                  <a:pt x="1083" y="319"/>
                  <a:pt x="1083" y="319"/>
                  <a:pt x="1083" y="319"/>
                </a:cubicBezTo>
                <a:cubicBezTo>
                  <a:pt x="1086" y="319"/>
                  <a:pt x="1086" y="319"/>
                  <a:pt x="1085" y="321"/>
                </a:cubicBezTo>
                <a:cubicBezTo>
                  <a:pt x="1084" y="322"/>
                  <a:pt x="1084" y="322"/>
                  <a:pt x="1085" y="322"/>
                </a:cubicBezTo>
                <a:cubicBezTo>
                  <a:pt x="1087" y="322"/>
                  <a:pt x="1088" y="325"/>
                  <a:pt x="1086" y="327"/>
                </a:cubicBezTo>
                <a:cubicBezTo>
                  <a:pt x="1086" y="327"/>
                  <a:pt x="1085" y="327"/>
                  <a:pt x="1085" y="327"/>
                </a:cubicBezTo>
                <a:cubicBezTo>
                  <a:pt x="1084" y="327"/>
                  <a:pt x="1084" y="328"/>
                  <a:pt x="1084" y="329"/>
                </a:cubicBezTo>
                <a:cubicBezTo>
                  <a:pt x="1084" y="329"/>
                  <a:pt x="1084" y="329"/>
                  <a:pt x="1083" y="329"/>
                </a:cubicBezTo>
                <a:cubicBezTo>
                  <a:pt x="1083" y="329"/>
                  <a:pt x="1083" y="330"/>
                  <a:pt x="1083" y="331"/>
                </a:cubicBezTo>
                <a:cubicBezTo>
                  <a:pt x="1083" y="332"/>
                  <a:pt x="1082" y="332"/>
                  <a:pt x="1080" y="333"/>
                </a:cubicBezTo>
                <a:cubicBezTo>
                  <a:pt x="1080" y="333"/>
                  <a:pt x="1078" y="334"/>
                  <a:pt x="1077" y="335"/>
                </a:cubicBezTo>
                <a:cubicBezTo>
                  <a:pt x="1075" y="335"/>
                  <a:pt x="1073" y="336"/>
                  <a:pt x="1072" y="336"/>
                </a:cubicBezTo>
                <a:cubicBezTo>
                  <a:pt x="1070" y="337"/>
                  <a:pt x="1068" y="337"/>
                  <a:pt x="1067" y="338"/>
                </a:cubicBezTo>
                <a:cubicBezTo>
                  <a:pt x="1066" y="340"/>
                  <a:pt x="1062" y="341"/>
                  <a:pt x="1055" y="341"/>
                </a:cubicBezTo>
                <a:cubicBezTo>
                  <a:pt x="1052" y="342"/>
                  <a:pt x="1048" y="343"/>
                  <a:pt x="1045" y="343"/>
                </a:cubicBezTo>
                <a:cubicBezTo>
                  <a:pt x="1041" y="345"/>
                  <a:pt x="1039" y="345"/>
                  <a:pt x="1033" y="345"/>
                </a:cubicBezTo>
                <a:cubicBezTo>
                  <a:pt x="1027" y="345"/>
                  <a:pt x="1026" y="345"/>
                  <a:pt x="1024" y="346"/>
                </a:cubicBezTo>
                <a:cubicBezTo>
                  <a:pt x="1022" y="348"/>
                  <a:pt x="1014" y="348"/>
                  <a:pt x="1012" y="347"/>
                </a:cubicBezTo>
                <a:close/>
                <a:moveTo>
                  <a:pt x="1640" y="334"/>
                </a:moveTo>
                <a:cubicBezTo>
                  <a:pt x="1639" y="333"/>
                  <a:pt x="1640" y="333"/>
                  <a:pt x="1640" y="333"/>
                </a:cubicBezTo>
                <a:cubicBezTo>
                  <a:pt x="1640" y="333"/>
                  <a:pt x="1641" y="333"/>
                  <a:pt x="1642" y="334"/>
                </a:cubicBezTo>
                <a:cubicBezTo>
                  <a:pt x="1642" y="335"/>
                  <a:pt x="1641" y="335"/>
                  <a:pt x="1641" y="335"/>
                </a:cubicBezTo>
                <a:cubicBezTo>
                  <a:pt x="1640" y="335"/>
                  <a:pt x="1640" y="335"/>
                  <a:pt x="1640" y="334"/>
                </a:cubicBezTo>
                <a:close/>
                <a:moveTo>
                  <a:pt x="778" y="326"/>
                </a:moveTo>
                <a:cubicBezTo>
                  <a:pt x="777" y="325"/>
                  <a:pt x="777" y="325"/>
                  <a:pt x="778" y="324"/>
                </a:cubicBezTo>
                <a:cubicBezTo>
                  <a:pt x="778" y="324"/>
                  <a:pt x="778" y="324"/>
                  <a:pt x="778" y="324"/>
                </a:cubicBezTo>
                <a:cubicBezTo>
                  <a:pt x="777" y="324"/>
                  <a:pt x="777" y="324"/>
                  <a:pt x="778" y="322"/>
                </a:cubicBezTo>
                <a:cubicBezTo>
                  <a:pt x="778" y="321"/>
                  <a:pt x="779" y="321"/>
                  <a:pt x="778" y="321"/>
                </a:cubicBezTo>
                <a:cubicBezTo>
                  <a:pt x="775" y="318"/>
                  <a:pt x="780" y="313"/>
                  <a:pt x="784" y="313"/>
                </a:cubicBezTo>
                <a:cubicBezTo>
                  <a:pt x="786" y="313"/>
                  <a:pt x="787" y="313"/>
                  <a:pt x="788" y="312"/>
                </a:cubicBezTo>
                <a:cubicBezTo>
                  <a:pt x="788" y="311"/>
                  <a:pt x="788" y="311"/>
                  <a:pt x="786" y="312"/>
                </a:cubicBezTo>
                <a:cubicBezTo>
                  <a:pt x="783" y="312"/>
                  <a:pt x="783" y="312"/>
                  <a:pt x="783" y="312"/>
                </a:cubicBezTo>
                <a:cubicBezTo>
                  <a:pt x="784" y="309"/>
                  <a:pt x="784" y="309"/>
                  <a:pt x="784" y="309"/>
                </a:cubicBezTo>
                <a:cubicBezTo>
                  <a:pt x="784" y="305"/>
                  <a:pt x="785" y="305"/>
                  <a:pt x="791" y="302"/>
                </a:cubicBezTo>
                <a:cubicBezTo>
                  <a:pt x="794" y="300"/>
                  <a:pt x="796" y="300"/>
                  <a:pt x="796" y="299"/>
                </a:cubicBezTo>
                <a:cubicBezTo>
                  <a:pt x="795" y="300"/>
                  <a:pt x="795" y="300"/>
                  <a:pt x="795" y="300"/>
                </a:cubicBezTo>
                <a:cubicBezTo>
                  <a:pt x="793" y="301"/>
                  <a:pt x="783" y="300"/>
                  <a:pt x="783" y="299"/>
                </a:cubicBezTo>
                <a:cubicBezTo>
                  <a:pt x="783" y="297"/>
                  <a:pt x="781" y="297"/>
                  <a:pt x="780" y="298"/>
                </a:cubicBezTo>
                <a:cubicBezTo>
                  <a:pt x="780" y="299"/>
                  <a:pt x="779" y="299"/>
                  <a:pt x="779" y="298"/>
                </a:cubicBezTo>
                <a:cubicBezTo>
                  <a:pt x="778" y="297"/>
                  <a:pt x="779" y="295"/>
                  <a:pt x="782" y="294"/>
                </a:cubicBezTo>
                <a:cubicBezTo>
                  <a:pt x="784" y="294"/>
                  <a:pt x="785" y="294"/>
                  <a:pt x="784" y="294"/>
                </a:cubicBezTo>
                <a:cubicBezTo>
                  <a:pt x="783" y="294"/>
                  <a:pt x="783" y="292"/>
                  <a:pt x="786" y="291"/>
                </a:cubicBezTo>
                <a:cubicBezTo>
                  <a:pt x="786" y="290"/>
                  <a:pt x="787" y="289"/>
                  <a:pt x="787" y="288"/>
                </a:cubicBezTo>
                <a:cubicBezTo>
                  <a:pt x="787" y="287"/>
                  <a:pt x="792" y="282"/>
                  <a:pt x="796" y="278"/>
                </a:cubicBezTo>
                <a:cubicBezTo>
                  <a:pt x="797" y="278"/>
                  <a:pt x="799" y="277"/>
                  <a:pt x="802" y="276"/>
                </a:cubicBezTo>
                <a:cubicBezTo>
                  <a:pt x="803" y="276"/>
                  <a:pt x="804" y="276"/>
                  <a:pt x="804" y="276"/>
                </a:cubicBezTo>
                <a:cubicBezTo>
                  <a:pt x="804" y="276"/>
                  <a:pt x="803" y="275"/>
                  <a:pt x="802" y="276"/>
                </a:cubicBezTo>
                <a:cubicBezTo>
                  <a:pt x="799" y="276"/>
                  <a:pt x="799" y="274"/>
                  <a:pt x="802" y="273"/>
                </a:cubicBezTo>
                <a:cubicBezTo>
                  <a:pt x="804" y="272"/>
                  <a:pt x="805" y="270"/>
                  <a:pt x="806" y="269"/>
                </a:cubicBezTo>
                <a:cubicBezTo>
                  <a:pt x="807" y="268"/>
                  <a:pt x="808" y="266"/>
                  <a:pt x="810" y="265"/>
                </a:cubicBezTo>
                <a:cubicBezTo>
                  <a:pt x="810" y="265"/>
                  <a:pt x="812" y="264"/>
                  <a:pt x="814" y="263"/>
                </a:cubicBezTo>
                <a:cubicBezTo>
                  <a:pt x="815" y="262"/>
                  <a:pt x="816" y="262"/>
                  <a:pt x="817" y="262"/>
                </a:cubicBezTo>
                <a:cubicBezTo>
                  <a:pt x="818" y="262"/>
                  <a:pt x="818" y="262"/>
                  <a:pt x="817" y="261"/>
                </a:cubicBezTo>
                <a:cubicBezTo>
                  <a:pt x="815" y="260"/>
                  <a:pt x="828" y="247"/>
                  <a:pt x="833" y="245"/>
                </a:cubicBezTo>
                <a:cubicBezTo>
                  <a:pt x="834" y="245"/>
                  <a:pt x="836" y="243"/>
                  <a:pt x="836" y="243"/>
                </a:cubicBezTo>
                <a:cubicBezTo>
                  <a:pt x="837" y="242"/>
                  <a:pt x="839" y="242"/>
                  <a:pt x="842" y="243"/>
                </a:cubicBezTo>
                <a:cubicBezTo>
                  <a:pt x="843" y="243"/>
                  <a:pt x="845" y="243"/>
                  <a:pt x="845" y="243"/>
                </a:cubicBezTo>
                <a:cubicBezTo>
                  <a:pt x="846" y="243"/>
                  <a:pt x="845" y="242"/>
                  <a:pt x="844" y="242"/>
                </a:cubicBezTo>
                <a:cubicBezTo>
                  <a:pt x="839" y="241"/>
                  <a:pt x="839" y="241"/>
                  <a:pt x="845" y="238"/>
                </a:cubicBezTo>
                <a:cubicBezTo>
                  <a:pt x="847" y="238"/>
                  <a:pt x="847" y="237"/>
                  <a:pt x="847" y="237"/>
                </a:cubicBezTo>
                <a:cubicBezTo>
                  <a:pt x="846" y="238"/>
                  <a:pt x="844" y="238"/>
                  <a:pt x="843" y="238"/>
                </a:cubicBezTo>
                <a:cubicBezTo>
                  <a:pt x="842" y="238"/>
                  <a:pt x="842" y="238"/>
                  <a:pt x="842" y="238"/>
                </a:cubicBezTo>
                <a:cubicBezTo>
                  <a:pt x="844" y="237"/>
                  <a:pt x="844" y="237"/>
                  <a:pt x="844" y="237"/>
                </a:cubicBezTo>
                <a:cubicBezTo>
                  <a:pt x="844" y="236"/>
                  <a:pt x="849" y="233"/>
                  <a:pt x="853" y="231"/>
                </a:cubicBezTo>
                <a:cubicBezTo>
                  <a:pt x="856" y="229"/>
                  <a:pt x="861" y="226"/>
                  <a:pt x="862" y="225"/>
                </a:cubicBezTo>
                <a:cubicBezTo>
                  <a:pt x="864" y="223"/>
                  <a:pt x="866" y="222"/>
                  <a:pt x="868" y="222"/>
                </a:cubicBezTo>
                <a:cubicBezTo>
                  <a:pt x="870" y="222"/>
                  <a:pt x="871" y="222"/>
                  <a:pt x="869" y="222"/>
                </a:cubicBezTo>
                <a:cubicBezTo>
                  <a:pt x="868" y="222"/>
                  <a:pt x="868" y="222"/>
                  <a:pt x="869" y="221"/>
                </a:cubicBezTo>
                <a:cubicBezTo>
                  <a:pt x="869" y="220"/>
                  <a:pt x="869" y="219"/>
                  <a:pt x="869" y="219"/>
                </a:cubicBezTo>
                <a:cubicBezTo>
                  <a:pt x="869" y="218"/>
                  <a:pt x="871" y="217"/>
                  <a:pt x="873" y="215"/>
                </a:cubicBezTo>
                <a:cubicBezTo>
                  <a:pt x="875" y="214"/>
                  <a:pt x="878" y="213"/>
                  <a:pt x="878" y="212"/>
                </a:cubicBezTo>
                <a:cubicBezTo>
                  <a:pt x="879" y="212"/>
                  <a:pt x="879" y="211"/>
                  <a:pt x="881" y="211"/>
                </a:cubicBezTo>
                <a:cubicBezTo>
                  <a:pt x="882" y="211"/>
                  <a:pt x="882" y="211"/>
                  <a:pt x="882" y="211"/>
                </a:cubicBezTo>
                <a:cubicBezTo>
                  <a:pt x="879" y="208"/>
                  <a:pt x="896" y="203"/>
                  <a:pt x="899" y="205"/>
                </a:cubicBezTo>
                <a:cubicBezTo>
                  <a:pt x="900" y="206"/>
                  <a:pt x="900" y="205"/>
                  <a:pt x="900" y="203"/>
                </a:cubicBezTo>
                <a:cubicBezTo>
                  <a:pt x="899" y="200"/>
                  <a:pt x="906" y="195"/>
                  <a:pt x="911" y="195"/>
                </a:cubicBezTo>
                <a:cubicBezTo>
                  <a:pt x="912" y="195"/>
                  <a:pt x="913" y="195"/>
                  <a:pt x="913" y="195"/>
                </a:cubicBezTo>
                <a:cubicBezTo>
                  <a:pt x="913" y="194"/>
                  <a:pt x="915" y="193"/>
                  <a:pt x="923" y="191"/>
                </a:cubicBezTo>
                <a:cubicBezTo>
                  <a:pt x="930" y="189"/>
                  <a:pt x="930" y="189"/>
                  <a:pt x="929" y="192"/>
                </a:cubicBezTo>
                <a:cubicBezTo>
                  <a:pt x="928" y="195"/>
                  <a:pt x="928" y="195"/>
                  <a:pt x="933" y="194"/>
                </a:cubicBezTo>
                <a:cubicBezTo>
                  <a:pt x="937" y="193"/>
                  <a:pt x="939" y="192"/>
                  <a:pt x="936" y="193"/>
                </a:cubicBezTo>
                <a:cubicBezTo>
                  <a:pt x="933" y="193"/>
                  <a:pt x="930" y="191"/>
                  <a:pt x="931" y="190"/>
                </a:cubicBezTo>
                <a:cubicBezTo>
                  <a:pt x="932" y="190"/>
                  <a:pt x="932" y="189"/>
                  <a:pt x="931" y="188"/>
                </a:cubicBezTo>
                <a:cubicBezTo>
                  <a:pt x="930" y="188"/>
                  <a:pt x="930" y="187"/>
                  <a:pt x="930" y="187"/>
                </a:cubicBezTo>
                <a:cubicBezTo>
                  <a:pt x="930" y="187"/>
                  <a:pt x="933" y="187"/>
                  <a:pt x="936" y="186"/>
                </a:cubicBezTo>
                <a:cubicBezTo>
                  <a:pt x="941" y="184"/>
                  <a:pt x="944" y="185"/>
                  <a:pt x="941" y="187"/>
                </a:cubicBezTo>
                <a:cubicBezTo>
                  <a:pt x="939" y="190"/>
                  <a:pt x="941" y="190"/>
                  <a:pt x="944" y="190"/>
                </a:cubicBezTo>
                <a:cubicBezTo>
                  <a:pt x="945" y="190"/>
                  <a:pt x="946" y="189"/>
                  <a:pt x="946" y="189"/>
                </a:cubicBezTo>
                <a:cubicBezTo>
                  <a:pt x="945" y="187"/>
                  <a:pt x="954" y="185"/>
                  <a:pt x="955" y="186"/>
                </a:cubicBezTo>
                <a:cubicBezTo>
                  <a:pt x="957" y="187"/>
                  <a:pt x="957" y="187"/>
                  <a:pt x="957" y="186"/>
                </a:cubicBezTo>
                <a:cubicBezTo>
                  <a:pt x="958" y="185"/>
                  <a:pt x="958" y="185"/>
                  <a:pt x="957" y="185"/>
                </a:cubicBezTo>
                <a:cubicBezTo>
                  <a:pt x="955" y="185"/>
                  <a:pt x="957" y="184"/>
                  <a:pt x="962" y="182"/>
                </a:cubicBezTo>
                <a:cubicBezTo>
                  <a:pt x="965" y="182"/>
                  <a:pt x="967" y="181"/>
                  <a:pt x="967" y="180"/>
                </a:cubicBezTo>
                <a:cubicBezTo>
                  <a:pt x="965" y="181"/>
                  <a:pt x="965" y="181"/>
                  <a:pt x="965" y="181"/>
                </a:cubicBezTo>
                <a:cubicBezTo>
                  <a:pt x="962" y="182"/>
                  <a:pt x="964" y="180"/>
                  <a:pt x="968" y="179"/>
                </a:cubicBezTo>
                <a:cubicBezTo>
                  <a:pt x="972" y="176"/>
                  <a:pt x="973" y="176"/>
                  <a:pt x="973" y="177"/>
                </a:cubicBezTo>
                <a:cubicBezTo>
                  <a:pt x="973" y="178"/>
                  <a:pt x="971" y="179"/>
                  <a:pt x="970" y="179"/>
                </a:cubicBezTo>
                <a:cubicBezTo>
                  <a:pt x="968" y="180"/>
                  <a:pt x="968" y="180"/>
                  <a:pt x="970" y="180"/>
                </a:cubicBezTo>
                <a:cubicBezTo>
                  <a:pt x="970" y="180"/>
                  <a:pt x="973" y="179"/>
                  <a:pt x="975" y="179"/>
                </a:cubicBezTo>
                <a:cubicBezTo>
                  <a:pt x="976" y="178"/>
                  <a:pt x="977" y="177"/>
                  <a:pt x="976" y="177"/>
                </a:cubicBezTo>
                <a:cubicBezTo>
                  <a:pt x="976" y="176"/>
                  <a:pt x="976" y="176"/>
                  <a:pt x="976" y="176"/>
                </a:cubicBezTo>
                <a:cubicBezTo>
                  <a:pt x="976" y="176"/>
                  <a:pt x="975" y="175"/>
                  <a:pt x="975" y="175"/>
                </a:cubicBezTo>
                <a:cubicBezTo>
                  <a:pt x="973" y="175"/>
                  <a:pt x="973" y="173"/>
                  <a:pt x="976" y="171"/>
                </a:cubicBezTo>
                <a:cubicBezTo>
                  <a:pt x="977" y="169"/>
                  <a:pt x="978" y="167"/>
                  <a:pt x="978" y="166"/>
                </a:cubicBezTo>
                <a:cubicBezTo>
                  <a:pt x="978" y="163"/>
                  <a:pt x="984" y="160"/>
                  <a:pt x="987" y="160"/>
                </a:cubicBezTo>
                <a:cubicBezTo>
                  <a:pt x="989" y="160"/>
                  <a:pt x="989" y="163"/>
                  <a:pt x="987" y="166"/>
                </a:cubicBezTo>
                <a:cubicBezTo>
                  <a:pt x="985" y="170"/>
                  <a:pt x="984" y="172"/>
                  <a:pt x="984" y="172"/>
                </a:cubicBezTo>
                <a:cubicBezTo>
                  <a:pt x="984" y="174"/>
                  <a:pt x="986" y="173"/>
                  <a:pt x="987" y="171"/>
                </a:cubicBezTo>
                <a:cubicBezTo>
                  <a:pt x="987" y="171"/>
                  <a:pt x="989" y="169"/>
                  <a:pt x="991" y="168"/>
                </a:cubicBezTo>
                <a:cubicBezTo>
                  <a:pt x="993" y="167"/>
                  <a:pt x="995" y="166"/>
                  <a:pt x="995" y="166"/>
                </a:cubicBezTo>
                <a:cubicBezTo>
                  <a:pt x="996" y="164"/>
                  <a:pt x="997" y="164"/>
                  <a:pt x="997" y="166"/>
                </a:cubicBezTo>
                <a:cubicBezTo>
                  <a:pt x="997" y="166"/>
                  <a:pt x="997" y="166"/>
                  <a:pt x="998" y="166"/>
                </a:cubicBezTo>
                <a:cubicBezTo>
                  <a:pt x="1000" y="165"/>
                  <a:pt x="1000" y="162"/>
                  <a:pt x="999" y="160"/>
                </a:cubicBezTo>
                <a:cubicBezTo>
                  <a:pt x="998" y="159"/>
                  <a:pt x="1003" y="157"/>
                  <a:pt x="1007" y="158"/>
                </a:cubicBezTo>
                <a:cubicBezTo>
                  <a:pt x="1009" y="158"/>
                  <a:pt x="1011" y="157"/>
                  <a:pt x="1011" y="156"/>
                </a:cubicBezTo>
                <a:cubicBezTo>
                  <a:pt x="1011" y="156"/>
                  <a:pt x="1010" y="155"/>
                  <a:pt x="1008" y="155"/>
                </a:cubicBezTo>
                <a:cubicBezTo>
                  <a:pt x="1007" y="155"/>
                  <a:pt x="1006" y="155"/>
                  <a:pt x="1007" y="155"/>
                </a:cubicBezTo>
                <a:cubicBezTo>
                  <a:pt x="1007" y="154"/>
                  <a:pt x="1008" y="154"/>
                  <a:pt x="1008" y="154"/>
                </a:cubicBezTo>
                <a:cubicBezTo>
                  <a:pt x="1010" y="154"/>
                  <a:pt x="1011" y="153"/>
                  <a:pt x="1011" y="153"/>
                </a:cubicBezTo>
                <a:cubicBezTo>
                  <a:pt x="1013" y="152"/>
                  <a:pt x="1008" y="152"/>
                  <a:pt x="1005" y="154"/>
                </a:cubicBezTo>
                <a:cubicBezTo>
                  <a:pt x="1000" y="156"/>
                  <a:pt x="998" y="152"/>
                  <a:pt x="1003" y="150"/>
                </a:cubicBezTo>
                <a:cubicBezTo>
                  <a:pt x="1004" y="149"/>
                  <a:pt x="1008" y="147"/>
                  <a:pt x="1012" y="147"/>
                </a:cubicBezTo>
                <a:cubicBezTo>
                  <a:pt x="1016" y="146"/>
                  <a:pt x="1019" y="144"/>
                  <a:pt x="1018" y="144"/>
                </a:cubicBezTo>
                <a:cubicBezTo>
                  <a:pt x="1018" y="144"/>
                  <a:pt x="1019" y="144"/>
                  <a:pt x="1020" y="143"/>
                </a:cubicBezTo>
                <a:cubicBezTo>
                  <a:pt x="1021" y="143"/>
                  <a:pt x="1022" y="143"/>
                  <a:pt x="1023" y="142"/>
                </a:cubicBezTo>
                <a:cubicBezTo>
                  <a:pt x="1027" y="142"/>
                  <a:pt x="1027" y="142"/>
                  <a:pt x="1027" y="142"/>
                </a:cubicBezTo>
                <a:cubicBezTo>
                  <a:pt x="1029" y="142"/>
                  <a:pt x="1031" y="142"/>
                  <a:pt x="1032" y="141"/>
                </a:cubicBezTo>
                <a:cubicBezTo>
                  <a:pt x="1033" y="140"/>
                  <a:pt x="1033" y="140"/>
                  <a:pt x="1030" y="140"/>
                </a:cubicBezTo>
                <a:cubicBezTo>
                  <a:pt x="1027" y="141"/>
                  <a:pt x="1027" y="141"/>
                  <a:pt x="1028" y="139"/>
                </a:cubicBezTo>
                <a:cubicBezTo>
                  <a:pt x="1029" y="138"/>
                  <a:pt x="1032" y="137"/>
                  <a:pt x="1033" y="139"/>
                </a:cubicBezTo>
                <a:cubicBezTo>
                  <a:pt x="1035" y="140"/>
                  <a:pt x="1037" y="139"/>
                  <a:pt x="1037" y="138"/>
                </a:cubicBezTo>
                <a:cubicBezTo>
                  <a:pt x="1037" y="136"/>
                  <a:pt x="1037" y="136"/>
                  <a:pt x="1043" y="136"/>
                </a:cubicBezTo>
                <a:cubicBezTo>
                  <a:pt x="1044" y="135"/>
                  <a:pt x="1046" y="134"/>
                  <a:pt x="1048" y="133"/>
                </a:cubicBezTo>
                <a:cubicBezTo>
                  <a:pt x="1049" y="131"/>
                  <a:pt x="1051" y="131"/>
                  <a:pt x="1054" y="130"/>
                </a:cubicBezTo>
                <a:cubicBezTo>
                  <a:pt x="1059" y="128"/>
                  <a:pt x="1065" y="126"/>
                  <a:pt x="1064" y="125"/>
                </a:cubicBezTo>
                <a:cubicBezTo>
                  <a:pt x="1062" y="125"/>
                  <a:pt x="1063" y="124"/>
                  <a:pt x="1066" y="124"/>
                </a:cubicBezTo>
                <a:cubicBezTo>
                  <a:pt x="1068" y="123"/>
                  <a:pt x="1071" y="123"/>
                  <a:pt x="1072" y="123"/>
                </a:cubicBezTo>
                <a:cubicBezTo>
                  <a:pt x="1076" y="121"/>
                  <a:pt x="1076" y="121"/>
                  <a:pt x="1076" y="121"/>
                </a:cubicBezTo>
                <a:cubicBezTo>
                  <a:pt x="1077" y="120"/>
                  <a:pt x="1078" y="120"/>
                  <a:pt x="1078" y="120"/>
                </a:cubicBezTo>
                <a:cubicBezTo>
                  <a:pt x="1079" y="120"/>
                  <a:pt x="1080" y="119"/>
                  <a:pt x="1081" y="118"/>
                </a:cubicBezTo>
                <a:cubicBezTo>
                  <a:pt x="1085" y="116"/>
                  <a:pt x="1091" y="112"/>
                  <a:pt x="1093" y="112"/>
                </a:cubicBezTo>
                <a:cubicBezTo>
                  <a:pt x="1095" y="112"/>
                  <a:pt x="1098" y="111"/>
                  <a:pt x="1103" y="107"/>
                </a:cubicBezTo>
                <a:cubicBezTo>
                  <a:pt x="1109" y="102"/>
                  <a:pt x="1113" y="96"/>
                  <a:pt x="1111" y="96"/>
                </a:cubicBezTo>
                <a:cubicBezTo>
                  <a:pt x="1111" y="96"/>
                  <a:pt x="1110" y="96"/>
                  <a:pt x="1111" y="96"/>
                </a:cubicBezTo>
                <a:cubicBezTo>
                  <a:pt x="1111" y="95"/>
                  <a:pt x="1110" y="95"/>
                  <a:pt x="1110" y="95"/>
                </a:cubicBezTo>
                <a:cubicBezTo>
                  <a:pt x="1107" y="95"/>
                  <a:pt x="1107" y="94"/>
                  <a:pt x="1109" y="93"/>
                </a:cubicBezTo>
                <a:cubicBezTo>
                  <a:pt x="1110" y="93"/>
                  <a:pt x="1110" y="92"/>
                  <a:pt x="1109" y="92"/>
                </a:cubicBezTo>
                <a:cubicBezTo>
                  <a:pt x="1108" y="92"/>
                  <a:pt x="1108" y="92"/>
                  <a:pt x="1108" y="91"/>
                </a:cubicBezTo>
                <a:cubicBezTo>
                  <a:pt x="1109" y="91"/>
                  <a:pt x="1108" y="91"/>
                  <a:pt x="1107" y="91"/>
                </a:cubicBezTo>
                <a:cubicBezTo>
                  <a:pt x="1102" y="93"/>
                  <a:pt x="1104" y="90"/>
                  <a:pt x="1110" y="87"/>
                </a:cubicBezTo>
                <a:cubicBezTo>
                  <a:pt x="1114" y="85"/>
                  <a:pt x="1115" y="85"/>
                  <a:pt x="1118" y="85"/>
                </a:cubicBezTo>
                <a:cubicBezTo>
                  <a:pt x="1120" y="86"/>
                  <a:pt x="1121" y="85"/>
                  <a:pt x="1122" y="85"/>
                </a:cubicBezTo>
                <a:cubicBezTo>
                  <a:pt x="1126" y="81"/>
                  <a:pt x="1126" y="80"/>
                  <a:pt x="1129" y="80"/>
                </a:cubicBezTo>
                <a:cubicBezTo>
                  <a:pt x="1133" y="78"/>
                  <a:pt x="1135" y="79"/>
                  <a:pt x="1135" y="80"/>
                </a:cubicBezTo>
                <a:cubicBezTo>
                  <a:pt x="1134" y="82"/>
                  <a:pt x="1135" y="82"/>
                  <a:pt x="1137" y="82"/>
                </a:cubicBezTo>
                <a:cubicBezTo>
                  <a:pt x="1138" y="82"/>
                  <a:pt x="1139" y="83"/>
                  <a:pt x="1138" y="85"/>
                </a:cubicBezTo>
                <a:cubicBezTo>
                  <a:pt x="1137" y="85"/>
                  <a:pt x="1142" y="85"/>
                  <a:pt x="1145" y="84"/>
                </a:cubicBezTo>
                <a:cubicBezTo>
                  <a:pt x="1145" y="83"/>
                  <a:pt x="1145" y="83"/>
                  <a:pt x="1144" y="83"/>
                </a:cubicBezTo>
                <a:cubicBezTo>
                  <a:pt x="1142" y="83"/>
                  <a:pt x="1142" y="82"/>
                  <a:pt x="1142" y="82"/>
                </a:cubicBezTo>
                <a:cubicBezTo>
                  <a:pt x="1143" y="81"/>
                  <a:pt x="1143" y="81"/>
                  <a:pt x="1142" y="80"/>
                </a:cubicBezTo>
                <a:cubicBezTo>
                  <a:pt x="1140" y="80"/>
                  <a:pt x="1146" y="77"/>
                  <a:pt x="1149" y="77"/>
                </a:cubicBezTo>
                <a:cubicBezTo>
                  <a:pt x="1150" y="77"/>
                  <a:pt x="1150" y="77"/>
                  <a:pt x="1150" y="76"/>
                </a:cubicBezTo>
                <a:cubicBezTo>
                  <a:pt x="1150" y="73"/>
                  <a:pt x="1168" y="69"/>
                  <a:pt x="1170" y="72"/>
                </a:cubicBezTo>
                <a:cubicBezTo>
                  <a:pt x="1171" y="72"/>
                  <a:pt x="1172" y="72"/>
                  <a:pt x="1172" y="72"/>
                </a:cubicBezTo>
                <a:cubicBezTo>
                  <a:pt x="1173" y="72"/>
                  <a:pt x="1174" y="72"/>
                  <a:pt x="1174" y="73"/>
                </a:cubicBezTo>
                <a:cubicBezTo>
                  <a:pt x="1174" y="74"/>
                  <a:pt x="1176" y="74"/>
                  <a:pt x="1177" y="74"/>
                </a:cubicBezTo>
                <a:cubicBezTo>
                  <a:pt x="1179" y="74"/>
                  <a:pt x="1182" y="76"/>
                  <a:pt x="1182" y="77"/>
                </a:cubicBezTo>
                <a:cubicBezTo>
                  <a:pt x="1182" y="77"/>
                  <a:pt x="1188" y="77"/>
                  <a:pt x="1200" y="76"/>
                </a:cubicBezTo>
                <a:cubicBezTo>
                  <a:pt x="1204" y="75"/>
                  <a:pt x="1206" y="75"/>
                  <a:pt x="1206" y="75"/>
                </a:cubicBezTo>
                <a:cubicBezTo>
                  <a:pt x="1204" y="73"/>
                  <a:pt x="1206" y="71"/>
                  <a:pt x="1210" y="70"/>
                </a:cubicBezTo>
                <a:cubicBezTo>
                  <a:pt x="1218" y="69"/>
                  <a:pt x="1236" y="72"/>
                  <a:pt x="1234" y="74"/>
                </a:cubicBezTo>
                <a:cubicBezTo>
                  <a:pt x="1232" y="75"/>
                  <a:pt x="1234" y="75"/>
                  <a:pt x="1244" y="73"/>
                </a:cubicBezTo>
                <a:cubicBezTo>
                  <a:pt x="1252" y="72"/>
                  <a:pt x="1254" y="72"/>
                  <a:pt x="1252" y="74"/>
                </a:cubicBezTo>
                <a:cubicBezTo>
                  <a:pt x="1252" y="75"/>
                  <a:pt x="1252" y="75"/>
                  <a:pt x="1253" y="75"/>
                </a:cubicBezTo>
                <a:cubicBezTo>
                  <a:pt x="1256" y="73"/>
                  <a:pt x="1258" y="73"/>
                  <a:pt x="1260" y="75"/>
                </a:cubicBezTo>
                <a:cubicBezTo>
                  <a:pt x="1262" y="75"/>
                  <a:pt x="1264" y="76"/>
                  <a:pt x="1265" y="76"/>
                </a:cubicBezTo>
                <a:cubicBezTo>
                  <a:pt x="1266" y="77"/>
                  <a:pt x="1266" y="77"/>
                  <a:pt x="1264" y="77"/>
                </a:cubicBezTo>
                <a:cubicBezTo>
                  <a:pt x="1262" y="79"/>
                  <a:pt x="1262" y="79"/>
                  <a:pt x="1262" y="79"/>
                </a:cubicBezTo>
                <a:cubicBezTo>
                  <a:pt x="1265" y="79"/>
                  <a:pt x="1265" y="79"/>
                  <a:pt x="1265" y="79"/>
                </a:cubicBezTo>
                <a:cubicBezTo>
                  <a:pt x="1268" y="78"/>
                  <a:pt x="1268" y="78"/>
                  <a:pt x="1268" y="78"/>
                </a:cubicBezTo>
                <a:cubicBezTo>
                  <a:pt x="1263" y="80"/>
                  <a:pt x="1263" y="80"/>
                  <a:pt x="1263" y="80"/>
                </a:cubicBezTo>
                <a:cubicBezTo>
                  <a:pt x="1260" y="82"/>
                  <a:pt x="1259" y="83"/>
                  <a:pt x="1260" y="83"/>
                </a:cubicBezTo>
                <a:cubicBezTo>
                  <a:pt x="1260" y="84"/>
                  <a:pt x="1261" y="84"/>
                  <a:pt x="1263" y="83"/>
                </a:cubicBezTo>
                <a:cubicBezTo>
                  <a:pt x="1266" y="81"/>
                  <a:pt x="1272" y="80"/>
                  <a:pt x="1273" y="80"/>
                </a:cubicBezTo>
                <a:cubicBezTo>
                  <a:pt x="1274" y="81"/>
                  <a:pt x="1270" y="85"/>
                  <a:pt x="1265" y="88"/>
                </a:cubicBezTo>
                <a:cubicBezTo>
                  <a:pt x="1263" y="88"/>
                  <a:pt x="1263" y="89"/>
                  <a:pt x="1263" y="90"/>
                </a:cubicBezTo>
                <a:cubicBezTo>
                  <a:pt x="1263" y="91"/>
                  <a:pt x="1268" y="89"/>
                  <a:pt x="1271" y="87"/>
                </a:cubicBezTo>
                <a:cubicBezTo>
                  <a:pt x="1274" y="84"/>
                  <a:pt x="1278" y="83"/>
                  <a:pt x="1280" y="83"/>
                </a:cubicBezTo>
                <a:cubicBezTo>
                  <a:pt x="1282" y="83"/>
                  <a:pt x="1281" y="84"/>
                  <a:pt x="1279" y="85"/>
                </a:cubicBezTo>
                <a:cubicBezTo>
                  <a:pt x="1277" y="86"/>
                  <a:pt x="1276" y="87"/>
                  <a:pt x="1277" y="87"/>
                </a:cubicBezTo>
                <a:cubicBezTo>
                  <a:pt x="1278" y="87"/>
                  <a:pt x="1279" y="86"/>
                  <a:pt x="1281" y="85"/>
                </a:cubicBezTo>
                <a:cubicBezTo>
                  <a:pt x="1285" y="83"/>
                  <a:pt x="1287" y="83"/>
                  <a:pt x="1288" y="86"/>
                </a:cubicBezTo>
                <a:cubicBezTo>
                  <a:pt x="1288" y="87"/>
                  <a:pt x="1289" y="88"/>
                  <a:pt x="1289" y="88"/>
                </a:cubicBezTo>
                <a:cubicBezTo>
                  <a:pt x="1290" y="88"/>
                  <a:pt x="1289" y="85"/>
                  <a:pt x="1288" y="84"/>
                </a:cubicBezTo>
                <a:cubicBezTo>
                  <a:pt x="1287" y="82"/>
                  <a:pt x="1287" y="82"/>
                  <a:pt x="1287" y="82"/>
                </a:cubicBezTo>
                <a:cubicBezTo>
                  <a:pt x="1288" y="81"/>
                  <a:pt x="1288" y="81"/>
                  <a:pt x="1288" y="81"/>
                </a:cubicBezTo>
                <a:cubicBezTo>
                  <a:pt x="1289" y="81"/>
                  <a:pt x="1292" y="81"/>
                  <a:pt x="1293" y="82"/>
                </a:cubicBezTo>
                <a:cubicBezTo>
                  <a:pt x="1295" y="83"/>
                  <a:pt x="1297" y="83"/>
                  <a:pt x="1297" y="83"/>
                </a:cubicBezTo>
                <a:cubicBezTo>
                  <a:pt x="1300" y="83"/>
                  <a:pt x="1300" y="83"/>
                  <a:pt x="1299" y="84"/>
                </a:cubicBezTo>
                <a:cubicBezTo>
                  <a:pt x="1298" y="85"/>
                  <a:pt x="1300" y="85"/>
                  <a:pt x="1301" y="85"/>
                </a:cubicBezTo>
                <a:cubicBezTo>
                  <a:pt x="1305" y="85"/>
                  <a:pt x="1305" y="85"/>
                  <a:pt x="1305" y="85"/>
                </a:cubicBezTo>
                <a:cubicBezTo>
                  <a:pt x="1303" y="87"/>
                  <a:pt x="1303" y="87"/>
                  <a:pt x="1303" y="87"/>
                </a:cubicBezTo>
                <a:cubicBezTo>
                  <a:pt x="1300" y="88"/>
                  <a:pt x="1302" y="88"/>
                  <a:pt x="1305" y="86"/>
                </a:cubicBezTo>
                <a:cubicBezTo>
                  <a:pt x="1308" y="85"/>
                  <a:pt x="1313" y="85"/>
                  <a:pt x="1316" y="87"/>
                </a:cubicBezTo>
                <a:cubicBezTo>
                  <a:pt x="1318" y="88"/>
                  <a:pt x="1319" y="88"/>
                  <a:pt x="1320" y="88"/>
                </a:cubicBezTo>
                <a:cubicBezTo>
                  <a:pt x="1321" y="88"/>
                  <a:pt x="1325" y="91"/>
                  <a:pt x="1325" y="92"/>
                </a:cubicBezTo>
                <a:cubicBezTo>
                  <a:pt x="1325" y="93"/>
                  <a:pt x="1326" y="93"/>
                  <a:pt x="1326" y="94"/>
                </a:cubicBezTo>
                <a:cubicBezTo>
                  <a:pt x="1328" y="96"/>
                  <a:pt x="1325" y="96"/>
                  <a:pt x="1321" y="95"/>
                </a:cubicBezTo>
                <a:cubicBezTo>
                  <a:pt x="1318" y="94"/>
                  <a:pt x="1316" y="93"/>
                  <a:pt x="1316" y="93"/>
                </a:cubicBezTo>
                <a:cubicBezTo>
                  <a:pt x="1315" y="94"/>
                  <a:pt x="1318" y="96"/>
                  <a:pt x="1321" y="96"/>
                </a:cubicBezTo>
                <a:cubicBezTo>
                  <a:pt x="1325" y="97"/>
                  <a:pt x="1325" y="97"/>
                  <a:pt x="1324" y="99"/>
                </a:cubicBezTo>
                <a:cubicBezTo>
                  <a:pt x="1322" y="100"/>
                  <a:pt x="1322" y="100"/>
                  <a:pt x="1323" y="101"/>
                </a:cubicBezTo>
                <a:cubicBezTo>
                  <a:pt x="1327" y="106"/>
                  <a:pt x="1317" y="107"/>
                  <a:pt x="1305" y="104"/>
                </a:cubicBezTo>
                <a:cubicBezTo>
                  <a:pt x="1297" y="101"/>
                  <a:pt x="1295" y="101"/>
                  <a:pt x="1293" y="103"/>
                </a:cubicBezTo>
                <a:cubicBezTo>
                  <a:pt x="1292" y="104"/>
                  <a:pt x="1293" y="104"/>
                  <a:pt x="1295" y="104"/>
                </a:cubicBezTo>
                <a:cubicBezTo>
                  <a:pt x="1300" y="104"/>
                  <a:pt x="1305" y="107"/>
                  <a:pt x="1302" y="109"/>
                </a:cubicBezTo>
                <a:cubicBezTo>
                  <a:pt x="1300" y="110"/>
                  <a:pt x="1300" y="110"/>
                  <a:pt x="1300" y="110"/>
                </a:cubicBezTo>
                <a:cubicBezTo>
                  <a:pt x="1303" y="110"/>
                  <a:pt x="1303" y="110"/>
                  <a:pt x="1303" y="110"/>
                </a:cubicBezTo>
                <a:cubicBezTo>
                  <a:pt x="1312" y="108"/>
                  <a:pt x="1315" y="109"/>
                  <a:pt x="1312" y="111"/>
                </a:cubicBezTo>
                <a:cubicBezTo>
                  <a:pt x="1310" y="112"/>
                  <a:pt x="1300" y="116"/>
                  <a:pt x="1295" y="117"/>
                </a:cubicBezTo>
                <a:cubicBezTo>
                  <a:pt x="1292" y="117"/>
                  <a:pt x="1290" y="118"/>
                  <a:pt x="1291" y="118"/>
                </a:cubicBezTo>
                <a:cubicBezTo>
                  <a:pt x="1292" y="118"/>
                  <a:pt x="1303" y="116"/>
                  <a:pt x="1310" y="115"/>
                </a:cubicBezTo>
                <a:cubicBezTo>
                  <a:pt x="1311" y="115"/>
                  <a:pt x="1311" y="115"/>
                  <a:pt x="1311" y="115"/>
                </a:cubicBezTo>
                <a:cubicBezTo>
                  <a:pt x="1309" y="117"/>
                  <a:pt x="1313" y="119"/>
                  <a:pt x="1319" y="117"/>
                </a:cubicBezTo>
                <a:cubicBezTo>
                  <a:pt x="1325" y="115"/>
                  <a:pt x="1332" y="117"/>
                  <a:pt x="1332" y="120"/>
                </a:cubicBezTo>
                <a:cubicBezTo>
                  <a:pt x="1331" y="123"/>
                  <a:pt x="1324" y="125"/>
                  <a:pt x="1318" y="125"/>
                </a:cubicBezTo>
                <a:cubicBezTo>
                  <a:pt x="1316" y="125"/>
                  <a:pt x="1314" y="126"/>
                  <a:pt x="1313" y="126"/>
                </a:cubicBezTo>
                <a:cubicBezTo>
                  <a:pt x="1313" y="126"/>
                  <a:pt x="1311" y="127"/>
                  <a:pt x="1306" y="127"/>
                </a:cubicBezTo>
                <a:cubicBezTo>
                  <a:pt x="1302" y="127"/>
                  <a:pt x="1301" y="128"/>
                  <a:pt x="1301" y="128"/>
                </a:cubicBezTo>
                <a:cubicBezTo>
                  <a:pt x="1301" y="131"/>
                  <a:pt x="1292" y="131"/>
                  <a:pt x="1289" y="129"/>
                </a:cubicBezTo>
                <a:cubicBezTo>
                  <a:pt x="1287" y="128"/>
                  <a:pt x="1287" y="128"/>
                  <a:pt x="1284" y="128"/>
                </a:cubicBezTo>
                <a:cubicBezTo>
                  <a:pt x="1279" y="130"/>
                  <a:pt x="1276" y="132"/>
                  <a:pt x="1278" y="133"/>
                </a:cubicBezTo>
                <a:cubicBezTo>
                  <a:pt x="1279" y="134"/>
                  <a:pt x="1278" y="134"/>
                  <a:pt x="1276" y="135"/>
                </a:cubicBezTo>
                <a:cubicBezTo>
                  <a:pt x="1274" y="136"/>
                  <a:pt x="1272" y="137"/>
                  <a:pt x="1271" y="138"/>
                </a:cubicBezTo>
                <a:cubicBezTo>
                  <a:pt x="1271" y="139"/>
                  <a:pt x="1270" y="139"/>
                  <a:pt x="1268" y="139"/>
                </a:cubicBezTo>
                <a:cubicBezTo>
                  <a:pt x="1267" y="139"/>
                  <a:pt x="1265" y="140"/>
                  <a:pt x="1263" y="141"/>
                </a:cubicBezTo>
                <a:cubicBezTo>
                  <a:pt x="1262" y="141"/>
                  <a:pt x="1260" y="142"/>
                  <a:pt x="1258" y="142"/>
                </a:cubicBezTo>
                <a:cubicBezTo>
                  <a:pt x="1257" y="142"/>
                  <a:pt x="1253" y="143"/>
                  <a:pt x="1249" y="144"/>
                </a:cubicBezTo>
                <a:cubicBezTo>
                  <a:pt x="1246" y="146"/>
                  <a:pt x="1242" y="148"/>
                  <a:pt x="1240" y="149"/>
                </a:cubicBezTo>
                <a:cubicBezTo>
                  <a:pt x="1236" y="150"/>
                  <a:pt x="1233" y="152"/>
                  <a:pt x="1236" y="152"/>
                </a:cubicBezTo>
                <a:cubicBezTo>
                  <a:pt x="1241" y="150"/>
                  <a:pt x="1242" y="150"/>
                  <a:pt x="1243" y="152"/>
                </a:cubicBezTo>
                <a:cubicBezTo>
                  <a:pt x="1244" y="154"/>
                  <a:pt x="1242" y="157"/>
                  <a:pt x="1241" y="155"/>
                </a:cubicBezTo>
                <a:cubicBezTo>
                  <a:pt x="1238" y="152"/>
                  <a:pt x="1234" y="155"/>
                  <a:pt x="1236" y="158"/>
                </a:cubicBezTo>
                <a:cubicBezTo>
                  <a:pt x="1236" y="159"/>
                  <a:pt x="1236" y="160"/>
                  <a:pt x="1238" y="159"/>
                </a:cubicBezTo>
                <a:cubicBezTo>
                  <a:pt x="1240" y="159"/>
                  <a:pt x="1240" y="160"/>
                  <a:pt x="1238" y="162"/>
                </a:cubicBezTo>
                <a:cubicBezTo>
                  <a:pt x="1233" y="166"/>
                  <a:pt x="1231" y="166"/>
                  <a:pt x="1228" y="163"/>
                </a:cubicBezTo>
                <a:cubicBezTo>
                  <a:pt x="1226" y="161"/>
                  <a:pt x="1225" y="161"/>
                  <a:pt x="1220" y="162"/>
                </a:cubicBezTo>
                <a:cubicBezTo>
                  <a:pt x="1217" y="163"/>
                  <a:pt x="1217" y="163"/>
                  <a:pt x="1217" y="161"/>
                </a:cubicBezTo>
                <a:cubicBezTo>
                  <a:pt x="1216" y="160"/>
                  <a:pt x="1215" y="160"/>
                  <a:pt x="1214" y="161"/>
                </a:cubicBezTo>
                <a:cubicBezTo>
                  <a:pt x="1212" y="162"/>
                  <a:pt x="1212" y="162"/>
                  <a:pt x="1213" y="163"/>
                </a:cubicBezTo>
                <a:cubicBezTo>
                  <a:pt x="1214" y="163"/>
                  <a:pt x="1214" y="163"/>
                  <a:pt x="1212" y="165"/>
                </a:cubicBezTo>
                <a:cubicBezTo>
                  <a:pt x="1210" y="167"/>
                  <a:pt x="1210" y="167"/>
                  <a:pt x="1210" y="167"/>
                </a:cubicBezTo>
                <a:cubicBezTo>
                  <a:pt x="1212" y="168"/>
                  <a:pt x="1212" y="168"/>
                  <a:pt x="1212" y="168"/>
                </a:cubicBezTo>
                <a:cubicBezTo>
                  <a:pt x="1216" y="170"/>
                  <a:pt x="1216" y="171"/>
                  <a:pt x="1214" y="171"/>
                </a:cubicBezTo>
                <a:cubicBezTo>
                  <a:pt x="1212" y="172"/>
                  <a:pt x="1212" y="173"/>
                  <a:pt x="1211" y="174"/>
                </a:cubicBezTo>
                <a:cubicBezTo>
                  <a:pt x="1211" y="175"/>
                  <a:pt x="1201" y="182"/>
                  <a:pt x="1199" y="182"/>
                </a:cubicBezTo>
                <a:cubicBezTo>
                  <a:pt x="1199" y="182"/>
                  <a:pt x="1198" y="182"/>
                  <a:pt x="1198" y="181"/>
                </a:cubicBezTo>
                <a:cubicBezTo>
                  <a:pt x="1198" y="179"/>
                  <a:pt x="1198" y="179"/>
                  <a:pt x="1196" y="179"/>
                </a:cubicBezTo>
                <a:cubicBezTo>
                  <a:pt x="1195" y="180"/>
                  <a:pt x="1193" y="180"/>
                  <a:pt x="1192" y="180"/>
                </a:cubicBezTo>
                <a:cubicBezTo>
                  <a:pt x="1190" y="180"/>
                  <a:pt x="1190" y="180"/>
                  <a:pt x="1190" y="181"/>
                </a:cubicBezTo>
                <a:cubicBezTo>
                  <a:pt x="1192" y="182"/>
                  <a:pt x="1189" y="184"/>
                  <a:pt x="1186" y="185"/>
                </a:cubicBezTo>
                <a:cubicBezTo>
                  <a:pt x="1185" y="186"/>
                  <a:pt x="1184" y="186"/>
                  <a:pt x="1184" y="187"/>
                </a:cubicBezTo>
                <a:cubicBezTo>
                  <a:pt x="1185" y="187"/>
                  <a:pt x="1187" y="186"/>
                  <a:pt x="1189" y="184"/>
                </a:cubicBezTo>
                <a:cubicBezTo>
                  <a:pt x="1194" y="182"/>
                  <a:pt x="1195" y="183"/>
                  <a:pt x="1193" y="186"/>
                </a:cubicBezTo>
                <a:cubicBezTo>
                  <a:pt x="1192" y="187"/>
                  <a:pt x="1191" y="188"/>
                  <a:pt x="1190" y="190"/>
                </a:cubicBezTo>
                <a:cubicBezTo>
                  <a:pt x="1188" y="193"/>
                  <a:pt x="1186" y="194"/>
                  <a:pt x="1183" y="193"/>
                </a:cubicBezTo>
                <a:cubicBezTo>
                  <a:pt x="1179" y="193"/>
                  <a:pt x="1179" y="193"/>
                  <a:pt x="1179" y="193"/>
                </a:cubicBezTo>
                <a:cubicBezTo>
                  <a:pt x="1176" y="195"/>
                  <a:pt x="1171" y="191"/>
                  <a:pt x="1174" y="189"/>
                </a:cubicBezTo>
                <a:cubicBezTo>
                  <a:pt x="1174" y="188"/>
                  <a:pt x="1174" y="188"/>
                  <a:pt x="1173" y="188"/>
                </a:cubicBezTo>
                <a:cubicBezTo>
                  <a:pt x="1172" y="188"/>
                  <a:pt x="1171" y="188"/>
                  <a:pt x="1171" y="189"/>
                </a:cubicBezTo>
                <a:cubicBezTo>
                  <a:pt x="1171" y="190"/>
                  <a:pt x="1170" y="190"/>
                  <a:pt x="1169" y="190"/>
                </a:cubicBezTo>
                <a:cubicBezTo>
                  <a:pt x="1166" y="191"/>
                  <a:pt x="1167" y="192"/>
                  <a:pt x="1170" y="194"/>
                </a:cubicBezTo>
                <a:cubicBezTo>
                  <a:pt x="1174" y="196"/>
                  <a:pt x="1174" y="197"/>
                  <a:pt x="1169" y="199"/>
                </a:cubicBezTo>
                <a:cubicBezTo>
                  <a:pt x="1166" y="201"/>
                  <a:pt x="1166" y="201"/>
                  <a:pt x="1163" y="201"/>
                </a:cubicBezTo>
                <a:cubicBezTo>
                  <a:pt x="1162" y="201"/>
                  <a:pt x="1159" y="200"/>
                  <a:pt x="1157" y="201"/>
                </a:cubicBezTo>
                <a:cubicBezTo>
                  <a:pt x="1152" y="201"/>
                  <a:pt x="1148" y="196"/>
                  <a:pt x="1152" y="194"/>
                </a:cubicBezTo>
                <a:cubicBezTo>
                  <a:pt x="1153" y="193"/>
                  <a:pt x="1153" y="192"/>
                  <a:pt x="1150" y="193"/>
                </a:cubicBezTo>
                <a:cubicBezTo>
                  <a:pt x="1147" y="194"/>
                  <a:pt x="1147" y="193"/>
                  <a:pt x="1147" y="191"/>
                </a:cubicBezTo>
                <a:cubicBezTo>
                  <a:pt x="1148" y="190"/>
                  <a:pt x="1148" y="190"/>
                  <a:pt x="1147" y="192"/>
                </a:cubicBezTo>
                <a:cubicBezTo>
                  <a:pt x="1146" y="194"/>
                  <a:pt x="1145" y="194"/>
                  <a:pt x="1143" y="194"/>
                </a:cubicBezTo>
                <a:cubicBezTo>
                  <a:pt x="1141" y="194"/>
                  <a:pt x="1139" y="195"/>
                  <a:pt x="1139" y="195"/>
                </a:cubicBezTo>
                <a:cubicBezTo>
                  <a:pt x="1137" y="195"/>
                  <a:pt x="1138" y="195"/>
                  <a:pt x="1139" y="195"/>
                </a:cubicBezTo>
                <a:cubicBezTo>
                  <a:pt x="1144" y="194"/>
                  <a:pt x="1147" y="196"/>
                  <a:pt x="1147" y="198"/>
                </a:cubicBezTo>
                <a:cubicBezTo>
                  <a:pt x="1147" y="203"/>
                  <a:pt x="1147" y="203"/>
                  <a:pt x="1147" y="203"/>
                </a:cubicBezTo>
                <a:cubicBezTo>
                  <a:pt x="1148" y="205"/>
                  <a:pt x="1147" y="206"/>
                  <a:pt x="1146" y="207"/>
                </a:cubicBezTo>
                <a:cubicBezTo>
                  <a:pt x="1143" y="209"/>
                  <a:pt x="1134" y="214"/>
                  <a:pt x="1134" y="214"/>
                </a:cubicBezTo>
                <a:cubicBezTo>
                  <a:pt x="1130" y="210"/>
                  <a:pt x="1130" y="207"/>
                  <a:pt x="1134" y="203"/>
                </a:cubicBezTo>
                <a:cubicBezTo>
                  <a:pt x="1137" y="200"/>
                  <a:pt x="1137" y="200"/>
                  <a:pt x="1137" y="200"/>
                </a:cubicBezTo>
                <a:cubicBezTo>
                  <a:pt x="1132" y="200"/>
                  <a:pt x="1132" y="200"/>
                  <a:pt x="1132" y="200"/>
                </a:cubicBezTo>
                <a:cubicBezTo>
                  <a:pt x="1128" y="200"/>
                  <a:pt x="1127" y="200"/>
                  <a:pt x="1128" y="201"/>
                </a:cubicBezTo>
                <a:cubicBezTo>
                  <a:pt x="1129" y="201"/>
                  <a:pt x="1130" y="201"/>
                  <a:pt x="1131" y="201"/>
                </a:cubicBezTo>
                <a:cubicBezTo>
                  <a:pt x="1134" y="201"/>
                  <a:pt x="1134" y="201"/>
                  <a:pt x="1131" y="204"/>
                </a:cubicBezTo>
                <a:cubicBezTo>
                  <a:pt x="1129" y="206"/>
                  <a:pt x="1126" y="206"/>
                  <a:pt x="1125" y="206"/>
                </a:cubicBezTo>
                <a:cubicBezTo>
                  <a:pt x="1123" y="206"/>
                  <a:pt x="1123" y="206"/>
                  <a:pt x="1124" y="207"/>
                </a:cubicBezTo>
                <a:cubicBezTo>
                  <a:pt x="1126" y="207"/>
                  <a:pt x="1126" y="208"/>
                  <a:pt x="1126" y="209"/>
                </a:cubicBezTo>
                <a:cubicBezTo>
                  <a:pt x="1126" y="211"/>
                  <a:pt x="1127" y="213"/>
                  <a:pt x="1127" y="214"/>
                </a:cubicBezTo>
                <a:cubicBezTo>
                  <a:pt x="1128" y="216"/>
                  <a:pt x="1128" y="217"/>
                  <a:pt x="1128" y="218"/>
                </a:cubicBezTo>
                <a:cubicBezTo>
                  <a:pt x="1127" y="219"/>
                  <a:pt x="1127" y="219"/>
                  <a:pt x="1127" y="220"/>
                </a:cubicBezTo>
                <a:cubicBezTo>
                  <a:pt x="1128" y="220"/>
                  <a:pt x="1126" y="222"/>
                  <a:pt x="1124" y="222"/>
                </a:cubicBezTo>
                <a:cubicBezTo>
                  <a:pt x="1119" y="223"/>
                  <a:pt x="1118" y="225"/>
                  <a:pt x="1122" y="224"/>
                </a:cubicBezTo>
                <a:cubicBezTo>
                  <a:pt x="1126" y="224"/>
                  <a:pt x="1126" y="224"/>
                  <a:pt x="1119" y="229"/>
                </a:cubicBezTo>
                <a:cubicBezTo>
                  <a:pt x="1117" y="231"/>
                  <a:pt x="1113" y="234"/>
                  <a:pt x="1112" y="235"/>
                </a:cubicBezTo>
                <a:cubicBezTo>
                  <a:pt x="1109" y="238"/>
                  <a:pt x="1108" y="238"/>
                  <a:pt x="1106" y="238"/>
                </a:cubicBezTo>
                <a:cubicBezTo>
                  <a:pt x="1104" y="237"/>
                  <a:pt x="1104" y="237"/>
                  <a:pt x="1104" y="237"/>
                </a:cubicBezTo>
                <a:cubicBezTo>
                  <a:pt x="1107" y="234"/>
                  <a:pt x="1107" y="234"/>
                  <a:pt x="1107" y="234"/>
                </a:cubicBezTo>
                <a:cubicBezTo>
                  <a:pt x="1110" y="232"/>
                  <a:pt x="1110" y="232"/>
                  <a:pt x="1110" y="232"/>
                </a:cubicBezTo>
                <a:cubicBezTo>
                  <a:pt x="1106" y="234"/>
                  <a:pt x="1106" y="234"/>
                  <a:pt x="1106" y="234"/>
                </a:cubicBezTo>
                <a:cubicBezTo>
                  <a:pt x="1097" y="240"/>
                  <a:pt x="1094" y="233"/>
                  <a:pt x="1102" y="226"/>
                </a:cubicBezTo>
                <a:cubicBezTo>
                  <a:pt x="1106" y="223"/>
                  <a:pt x="1105" y="217"/>
                  <a:pt x="1102" y="214"/>
                </a:cubicBezTo>
                <a:cubicBezTo>
                  <a:pt x="1099" y="213"/>
                  <a:pt x="1098" y="212"/>
                  <a:pt x="1098" y="213"/>
                </a:cubicBezTo>
                <a:cubicBezTo>
                  <a:pt x="1097" y="214"/>
                  <a:pt x="1098" y="214"/>
                  <a:pt x="1099" y="215"/>
                </a:cubicBezTo>
                <a:cubicBezTo>
                  <a:pt x="1103" y="217"/>
                  <a:pt x="1103" y="217"/>
                  <a:pt x="1100" y="219"/>
                </a:cubicBezTo>
                <a:cubicBezTo>
                  <a:pt x="1096" y="222"/>
                  <a:pt x="1088" y="222"/>
                  <a:pt x="1085" y="220"/>
                </a:cubicBezTo>
                <a:cubicBezTo>
                  <a:pt x="1082" y="217"/>
                  <a:pt x="1080" y="217"/>
                  <a:pt x="1080" y="219"/>
                </a:cubicBezTo>
                <a:cubicBezTo>
                  <a:pt x="1080" y="220"/>
                  <a:pt x="1076" y="222"/>
                  <a:pt x="1072" y="223"/>
                </a:cubicBezTo>
                <a:cubicBezTo>
                  <a:pt x="1068" y="223"/>
                  <a:pt x="1070" y="226"/>
                  <a:pt x="1075" y="227"/>
                </a:cubicBezTo>
                <a:cubicBezTo>
                  <a:pt x="1081" y="228"/>
                  <a:pt x="1081" y="230"/>
                  <a:pt x="1075" y="230"/>
                </a:cubicBezTo>
                <a:cubicBezTo>
                  <a:pt x="1071" y="230"/>
                  <a:pt x="1067" y="231"/>
                  <a:pt x="1067" y="232"/>
                </a:cubicBezTo>
                <a:cubicBezTo>
                  <a:pt x="1067" y="233"/>
                  <a:pt x="1067" y="233"/>
                  <a:pt x="1068" y="233"/>
                </a:cubicBezTo>
                <a:cubicBezTo>
                  <a:pt x="1072" y="230"/>
                  <a:pt x="1073" y="230"/>
                  <a:pt x="1076" y="231"/>
                </a:cubicBezTo>
                <a:cubicBezTo>
                  <a:pt x="1078" y="231"/>
                  <a:pt x="1080" y="232"/>
                  <a:pt x="1082" y="232"/>
                </a:cubicBezTo>
                <a:cubicBezTo>
                  <a:pt x="1085" y="232"/>
                  <a:pt x="1086" y="233"/>
                  <a:pt x="1088" y="235"/>
                </a:cubicBezTo>
                <a:cubicBezTo>
                  <a:pt x="1090" y="238"/>
                  <a:pt x="1093" y="239"/>
                  <a:pt x="1094" y="240"/>
                </a:cubicBezTo>
                <a:cubicBezTo>
                  <a:pt x="1099" y="241"/>
                  <a:pt x="1099" y="241"/>
                  <a:pt x="1098" y="242"/>
                </a:cubicBezTo>
                <a:cubicBezTo>
                  <a:pt x="1097" y="243"/>
                  <a:pt x="1095" y="243"/>
                  <a:pt x="1093" y="243"/>
                </a:cubicBezTo>
                <a:cubicBezTo>
                  <a:pt x="1091" y="243"/>
                  <a:pt x="1089" y="243"/>
                  <a:pt x="1089" y="243"/>
                </a:cubicBezTo>
                <a:cubicBezTo>
                  <a:pt x="1088" y="243"/>
                  <a:pt x="1087" y="244"/>
                  <a:pt x="1086" y="243"/>
                </a:cubicBezTo>
                <a:cubicBezTo>
                  <a:pt x="1083" y="243"/>
                  <a:pt x="1082" y="244"/>
                  <a:pt x="1081" y="245"/>
                </a:cubicBezTo>
                <a:cubicBezTo>
                  <a:pt x="1080" y="246"/>
                  <a:pt x="1078" y="246"/>
                  <a:pt x="1078" y="245"/>
                </a:cubicBezTo>
                <a:cubicBezTo>
                  <a:pt x="1078" y="244"/>
                  <a:pt x="1077" y="245"/>
                  <a:pt x="1076" y="246"/>
                </a:cubicBezTo>
                <a:cubicBezTo>
                  <a:pt x="1075" y="246"/>
                  <a:pt x="1072" y="246"/>
                  <a:pt x="1070" y="246"/>
                </a:cubicBezTo>
                <a:cubicBezTo>
                  <a:pt x="1067" y="247"/>
                  <a:pt x="1065" y="247"/>
                  <a:pt x="1065" y="248"/>
                </a:cubicBezTo>
                <a:cubicBezTo>
                  <a:pt x="1064" y="248"/>
                  <a:pt x="1063" y="249"/>
                  <a:pt x="1062" y="249"/>
                </a:cubicBezTo>
                <a:cubicBezTo>
                  <a:pt x="1061" y="249"/>
                  <a:pt x="1059" y="249"/>
                  <a:pt x="1058" y="250"/>
                </a:cubicBezTo>
                <a:cubicBezTo>
                  <a:pt x="1055" y="251"/>
                  <a:pt x="1025" y="251"/>
                  <a:pt x="1024" y="250"/>
                </a:cubicBezTo>
                <a:cubicBezTo>
                  <a:pt x="1023" y="249"/>
                  <a:pt x="1021" y="249"/>
                  <a:pt x="1019" y="249"/>
                </a:cubicBezTo>
                <a:cubicBezTo>
                  <a:pt x="1018" y="249"/>
                  <a:pt x="1016" y="249"/>
                  <a:pt x="1016" y="249"/>
                </a:cubicBezTo>
                <a:cubicBezTo>
                  <a:pt x="1016" y="248"/>
                  <a:pt x="1015" y="249"/>
                  <a:pt x="1014" y="249"/>
                </a:cubicBezTo>
                <a:cubicBezTo>
                  <a:pt x="1012" y="251"/>
                  <a:pt x="1009" y="249"/>
                  <a:pt x="1010" y="246"/>
                </a:cubicBezTo>
                <a:cubicBezTo>
                  <a:pt x="1010" y="245"/>
                  <a:pt x="1010" y="244"/>
                  <a:pt x="1011" y="243"/>
                </a:cubicBezTo>
                <a:cubicBezTo>
                  <a:pt x="1011" y="242"/>
                  <a:pt x="1011" y="242"/>
                  <a:pt x="1010" y="243"/>
                </a:cubicBezTo>
                <a:cubicBezTo>
                  <a:pt x="1009" y="243"/>
                  <a:pt x="1008" y="244"/>
                  <a:pt x="1007" y="244"/>
                </a:cubicBezTo>
                <a:cubicBezTo>
                  <a:pt x="1006" y="245"/>
                  <a:pt x="1005" y="246"/>
                  <a:pt x="1003" y="247"/>
                </a:cubicBezTo>
                <a:cubicBezTo>
                  <a:pt x="1002" y="248"/>
                  <a:pt x="999" y="249"/>
                  <a:pt x="997" y="249"/>
                </a:cubicBezTo>
                <a:cubicBezTo>
                  <a:pt x="992" y="249"/>
                  <a:pt x="990" y="250"/>
                  <a:pt x="973" y="257"/>
                </a:cubicBezTo>
                <a:cubicBezTo>
                  <a:pt x="969" y="259"/>
                  <a:pt x="965" y="260"/>
                  <a:pt x="964" y="260"/>
                </a:cubicBezTo>
                <a:cubicBezTo>
                  <a:pt x="963" y="260"/>
                  <a:pt x="962" y="261"/>
                  <a:pt x="960" y="262"/>
                </a:cubicBezTo>
                <a:cubicBezTo>
                  <a:pt x="955" y="263"/>
                  <a:pt x="952" y="263"/>
                  <a:pt x="952" y="260"/>
                </a:cubicBezTo>
                <a:cubicBezTo>
                  <a:pt x="952" y="259"/>
                  <a:pt x="952" y="259"/>
                  <a:pt x="952" y="259"/>
                </a:cubicBezTo>
                <a:cubicBezTo>
                  <a:pt x="950" y="261"/>
                  <a:pt x="950" y="261"/>
                  <a:pt x="950" y="261"/>
                </a:cubicBezTo>
                <a:cubicBezTo>
                  <a:pt x="948" y="262"/>
                  <a:pt x="946" y="263"/>
                  <a:pt x="944" y="264"/>
                </a:cubicBezTo>
                <a:cubicBezTo>
                  <a:pt x="941" y="264"/>
                  <a:pt x="938" y="265"/>
                  <a:pt x="938" y="265"/>
                </a:cubicBezTo>
                <a:cubicBezTo>
                  <a:pt x="938" y="265"/>
                  <a:pt x="938" y="265"/>
                  <a:pt x="939" y="264"/>
                </a:cubicBezTo>
                <a:cubicBezTo>
                  <a:pt x="941" y="263"/>
                  <a:pt x="941" y="263"/>
                  <a:pt x="939" y="263"/>
                </a:cubicBezTo>
                <a:cubicBezTo>
                  <a:pt x="936" y="265"/>
                  <a:pt x="935" y="265"/>
                  <a:pt x="934" y="264"/>
                </a:cubicBezTo>
                <a:cubicBezTo>
                  <a:pt x="933" y="263"/>
                  <a:pt x="933" y="263"/>
                  <a:pt x="931" y="264"/>
                </a:cubicBezTo>
                <a:cubicBezTo>
                  <a:pt x="928" y="265"/>
                  <a:pt x="926" y="265"/>
                  <a:pt x="926" y="264"/>
                </a:cubicBezTo>
                <a:cubicBezTo>
                  <a:pt x="925" y="263"/>
                  <a:pt x="933" y="260"/>
                  <a:pt x="939" y="257"/>
                </a:cubicBezTo>
                <a:cubicBezTo>
                  <a:pt x="943" y="256"/>
                  <a:pt x="943" y="256"/>
                  <a:pt x="943" y="256"/>
                </a:cubicBezTo>
                <a:cubicBezTo>
                  <a:pt x="941" y="254"/>
                  <a:pt x="941" y="254"/>
                  <a:pt x="941" y="254"/>
                </a:cubicBezTo>
                <a:cubicBezTo>
                  <a:pt x="940" y="253"/>
                  <a:pt x="940" y="253"/>
                  <a:pt x="940" y="254"/>
                </a:cubicBezTo>
                <a:cubicBezTo>
                  <a:pt x="940" y="256"/>
                  <a:pt x="931" y="260"/>
                  <a:pt x="930" y="258"/>
                </a:cubicBezTo>
                <a:cubicBezTo>
                  <a:pt x="930" y="257"/>
                  <a:pt x="930" y="257"/>
                  <a:pt x="929" y="259"/>
                </a:cubicBezTo>
                <a:cubicBezTo>
                  <a:pt x="928" y="262"/>
                  <a:pt x="925" y="262"/>
                  <a:pt x="918" y="260"/>
                </a:cubicBezTo>
                <a:cubicBezTo>
                  <a:pt x="913" y="258"/>
                  <a:pt x="913" y="258"/>
                  <a:pt x="913" y="258"/>
                </a:cubicBezTo>
                <a:cubicBezTo>
                  <a:pt x="912" y="260"/>
                  <a:pt x="912" y="260"/>
                  <a:pt x="912" y="260"/>
                </a:cubicBezTo>
                <a:cubicBezTo>
                  <a:pt x="911" y="263"/>
                  <a:pt x="902" y="266"/>
                  <a:pt x="902" y="264"/>
                </a:cubicBezTo>
                <a:cubicBezTo>
                  <a:pt x="902" y="262"/>
                  <a:pt x="899" y="262"/>
                  <a:pt x="898" y="263"/>
                </a:cubicBezTo>
                <a:cubicBezTo>
                  <a:pt x="897" y="264"/>
                  <a:pt x="896" y="265"/>
                  <a:pt x="897" y="265"/>
                </a:cubicBezTo>
                <a:cubicBezTo>
                  <a:pt x="898" y="266"/>
                  <a:pt x="891" y="273"/>
                  <a:pt x="887" y="273"/>
                </a:cubicBezTo>
                <a:cubicBezTo>
                  <a:pt x="886" y="273"/>
                  <a:pt x="885" y="273"/>
                  <a:pt x="884" y="273"/>
                </a:cubicBezTo>
                <a:cubicBezTo>
                  <a:pt x="884" y="275"/>
                  <a:pt x="882" y="274"/>
                  <a:pt x="882" y="273"/>
                </a:cubicBezTo>
                <a:cubicBezTo>
                  <a:pt x="881" y="271"/>
                  <a:pt x="881" y="271"/>
                  <a:pt x="881" y="271"/>
                </a:cubicBezTo>
                <a:cubicBezTo>
                  <a:pt x="880" y="271"/>
                  <a:pt x="880" y="273"/>
                  <a:pt x="881" y="275"/>
                </a:cubicBezTo>
                <a:cubicBezTo>
                  <a:pt x="882" y="276"/>
                  <a:pt x="874" y="281"/>
                  <a:pt x="870" y="283"/>
                </a:cubicBezTo>
                <a:cubicBezTo>
                  <a:pt x="869" y="284"/>
                  <a:pt x="865" y="284"/>
                  <a:pt x="862" y="286"/>
                </a:cubicBezTo>
                <a:cubicBezTo>
                  <a:pt x="858" y="288"/>
                  <a:pt x="855" y="289"/>
                  <a:pt x="854" y="287"/>
                </a:cubicBezTo>
                <a:cubicBezTo>
                  <a:pt x="854" y="286"/>
                  <a:pt x="853" y="286"/>
                  <a:pt x="853" y="288"/>
                </a:cubicBezTo>
                <a:cubicBezTo>
                  <a:pt x="853" y="289"/>
                  <a:pt x="851" y="289"/>
                  <a:pt x="849" y="290"/>
                </a:cubicBezTo>
                <a:cubicBezTo>
                  <a:pt x="846" y="292"/>
                  <a:pt x="846" y="292"/>
                  <a:pt x="846" y="292"/>
                </a:cubicBezTo>
                <a:cubicBezTo>
                  <a:pt x="844" y="289"/>
                  <a:pt x="844" y="289"/>
                  <a:pt x="844" y="289"/>
                </a:cubicBezTo>
                <a:cubicBezTo>
                  <a:pt x="842" y="288"/>
                  <a:pt x="842" y="288"/>
                  <a:pt x="842" y="288"/>
                </a:cubicBezTo>
                <a:cubicBezTo>
                  <a:pt x="842" y="290"/>
                  <a:pt x="842" y="290"/>
                  <a:pt x="842" y="290"/>
                </a:cubicBezTo>
                <a:cubicBezTo>
                  <a:pt x="842" y="292"/>
                  <a:pt x="842" y="293"/>
                  <a:pt x="838" y="295"/>
                </a:cubicBezTo>
                <a:cubicBezTo>
                  <a:pt x="835" y="297"/>
                  <a:pt x="832" y="299"/>
                  <a:pt x="831" y="300"/>
                </a:cubicBezTo>
                <a:cubicBezTo>
                  <a:pt x="828" y="302"/>
                  <a:pt x="827" y="303"/>
                  <a:pt x="826" y="303"/>
                </a:cubicBezTo>
                <a:cubicBezTo>
                  <a:pt x="824" y="303"/>
                  <a:pt x="823" y="303"/>
                  <a:pt x="823" y="304"/>
                </a:cubicBezTo>
                <a:cubicBezTo>
                  <a:pt x="823" y="305"/>
                  <a:pt x="820" y="306"/>
                  <a:pt x="817" y="308"/>
                </a:cubicBezTo>
                <a:cubicBezTo>
                  <a:pt x="813" y="310"/>
                  <a:pt x="809" y="312"/>
                  <a:pt x="807" y="313"/>
                </a:cubicBezTo>
                <a:cubicBezTo>
                  <a:pt x="799" y="318"/>
                  <a:pt x="794" y="319"/>
                  <a:pt x="794" y="317"/>
                </a:cubicBezTo>
                <a:cubicBezTo>
                  <a:pt x="794" y="315"/>
                  <a:pt x="793" y="316"/>
                  <a:pt x="793" y="318"/>
                </a:cubicBezTo>
                <a:cubicBezTo>
                  <a:pt x="793" y="319"/>
                  <a:pt x="792" y="320"/>
                  <a:pt x="790" y="322"/>
                </a:cubicBezTo>
                <a:cubicBezTo>
                  <a:pt x="785" y="327"/>
                  <a:pt x="781" y="327"/>
                  <a:pt x="781" y="324"/>
                </a:cubicBezTo>
                <a:cubicBezTo>
                  <a:pt x="781" y="324"/>
                  <a:pt x="781" y="324"/>
                  <a:pt x="780" y="325"/>
                </a:cubicBezTo>
                <a:cubicBezTo>
                  <a:pt x="779" y="326"/>
                  <a:pt x="778" y="327"/>
                  <a:pt x="778" y="326"/>
                </a:cubicBezTo>
                <a:close/>
                <a:moveTo>
                  <a:pt x="783" y="319"/>
                </a:moveTo>
                <a:cubicBezTo>
                  <a:pt x="784" y="318"/>
                  <a:pt x="784" y="318"/>
                  <a:pt x="784" y="318"/>
                </a:cubicBezTo>
                <a:cubicBezTo>
                  <a:pt x="783" y="318"/>
                  <a:pt x="783" y="318"/>
                  <a:pt x="782" y="319"/>
                </a:cubicBezTo>
                <a:cubicBezTo>
                  <a:pt x="781" y="320"/>
                  <a:pt x="781" y="320"/>
                  <a:pt x="782" y="320"/>
                </a:cubicBezTo>
                <a:cubicBezTo>
                  <a:pt x="783" y="319"/>
                  <a:pt x="783" y="319"/>
                  <a:pt x="783" y="319"/>
                </a:cubicBezTo>
                <a:close/>
                <a:moveTo>
                  <a:pt x="858" y="236"/>
                </a:moveTo>
                <a:cubicBezTo>
                  <a:pt x="858" y="235"/>
                  <a:pt x="858" y="235"/>
                  <a:pt x="856" y="235"/>
                </a:cubicBezTo>
                <a:cubicBezTo>
                  <a:pt x="855" y="235"/>
                  <a:pt x="854" y="237"/>
                  <a:pt x="855" y="237"/>
                </a:cubicBezTo>
                <a:cubicBezTo>
                  <a:pt x="856" y="237"/>
                  <a:pt x="855" y="238"/>
                  <a:pt x="855" y="239"/>
                </a:cubicBezTo>
                <a:cubicBezTo>
                  <a:pt x="853" y="241"/>
                  <a:pt x="853" y="241"/>
                  <a:pt x="853" y="241"/>
                </a:cubicBezTo>
                <a:cubicBezTo>
                  <a:pt x="855" y="239"/>
                  <a:pt x="855" y="239"/>
                  <a:pt x="855" y="239"/>
                </a:cubicBezTo>
                <a:cubicBezTo>
                  <a:pt x="856" y="238"/>
                  <a:pt x="858" y="237"/>
                  <a:pt x="858" y="236"/>
                </a:cubicBezTo>
                <a:close/>
                <a:moveTo>
                  <a:pt x="854" y="235"/>
                </a:moveTo>
                <a:cubicBezTo>
                  <a:pt x="853" y="235"/>
                  <a:pt x="854" y="235"/>
                  <a:pt x="854" y="235"/>
                </a:cubicBezTo>
                <a:cubicBezTo>
                  <a:pt x="855" y="235"/>
                  <a:pt x="855" y="235"/>
                  <a:pt x="855" y="234"/>
                </a:cubicBezTo>
                <a:cubicBezTo>
                  <a:pt x="855" y="234"/>
                  <a:pt x="853" y="235"/>
                  <a:pt x="851" y="235"/>
                </a:cubicBezTo>
                <a:cubicBezTo>
                  <a:pt x="848" y="237"/>
                  <a:pt x="848" y="237"/>
                  <a:pt x="848" y="237"/>
                </a:cubicBezTo>
                <a:cubicBezTo>
                  <a:pt x="851" y="237"/>
                  <a:pt x="851" y="237"/>
                  <a:pt x="851" y="237"/>
                </a:cubicBezTo>
                <a:cubicBezTo>
                  <a:pt x="853" y="237"/>
                  <a:pt x="854" y="236"/>
                  <a:pt x="854" y="235"/>
                </a:cubicBezTo>
                <a:close/>
                <a:moveTo>
                  <a:pt x="877" y="221"/>
                </a:moveTo>
                <a:cubicBezTo>
                  <a:pt x="876" y="221"/>
                  <a:pt x="876" y="221"/>
                  <a:pt x="876" y="221"/>
                </a:cubicBezTo>
                <a:cubicBezTo>
                  <a:pt x="876" y="222"/>
                  <a:pt x="877" y="222"/>
                  <a:pt x="877" y="222"/>
                </a:cubicBezTo>
                <a:cubicBezTo>
                  <a:pt x="878" y="222"/>
                  <a:pt x="878" y="222"/>
                  <a:pt x="877" y="221"/>
                </a:cubicBezTo>
                <a:close/>
                <a:moveTo>
                  <a:pt x="893" y="210"/>
                </a:moveTo>
                <a:cubicBezTo>
                  <a:pt x="891" y="210"/>
                  <a:pt x="891" y="210"/>
                  <a:pt x="891" y="210"/>
                </a:cubicBezTo>
                <a:cubicBezTo>
                  <a:pt x="890" y="211"/>
                  <a:pt x="891" y="211"/>
                  <a:pt x="892" y="211"/>
                </a:cubicBezTo>
                <a:cubicBezTo>
                  <a:pt x="893" y="211"/>
                  <a:pt x="893" y="211"/>
                  <a:pt x="893" y="210"/>
                </a:cubicBezTo>
                <a:close/>
                <a:moveTo>
                  <a:pt x="899" y="209"/>
                </a:moveTo>
                <a:cubicBezTo>
                  <a:pt x="898" y="209"/>
                  <a:pt x="898" y="209"/>
                  <a:pt x="898" y="209"/>
                </a:cubicBezTo>
                <a:cubicBezTo>
                  <a:pt x="897" y="210"/>
                  <a:pt x="898" y="210"/>
                  <a:pt x="898" y="210"/>
                </a:cubicBezTo>
                <a:cubicBezTo>
                  <a:pt x="899" y="210"/>
                  <a:pt x="900" y="210"/>
                  <a:pt x="899" y="209"/>
                </a:cubicBezTo>
                <a:close/>
                <a:moveTo>
                  <a:pt x="923" y="200"/>
                </a:moveTo>
                <a:cubicBezTo>
                  <a:pt x="925" y="200"/>
                  <a:pt x="925" y="200"/>
                  <a:pt x="923" y="199"/>
                </a:cubicBezTo>
                <a:cubicBezTo>
                  <a:pt x="921" y="198"/>
                  <a:pt x="921" y="198"/>
                  <a:pt x="921" y="196"/>
                </a:cubicBezTo>
                <a:cubicBezTo>
                  <a:pt x="922" y="195"/>
                  <a:pt x="922" y="195"/>
                  <a:pt x="920" y="195"/>
                </a:cubicBezTo>
                <a:cubicBezTo>
                  <a:pt x="919" y="195"/>
                  <a:pt x="918" y="195"/>
                  <a:pt x="919" y="195"/>
                </a:cubicBezTo>
                <a:cubicBezTo>
                  <a:pt x="920" y="195"/>
                  <a:pt x="920" y="201"/>
                  <a:pt x="920" y="203"/>
                </a:cubicBezTo>
                <a:cubicBezTo>
                  <a:pt x="920" y="202"/>
                  <a:pt x="920" y="202"/>
                  <a:pt x="920" y="202"/>
                </a:cubicBezTo>
                <a:cubicBezTo>
                  <a:pt x="921" y="201"/>
                  <a:pt x="922" y="200"/>
                  <a:pt x="923" y="200"/>
                </a:cubicBezTo>
                <a:close/>
                <a:moveTo>
                  <a:pt x="1126" y="201"/>
                </a:moveTo>
                <a:cubicBezTo>
                  <a:pt x="1126" y="200"/>
                  <a:pt x="1125" y="200"/>
                  <a:pt x="1124" y="200"/>
                </a:cubicBezTo>
                <a:cubicBezTo>
                  <a:pt x="1123" y="200"/>
                  <a:pt x="1123" y="200"/>
                  <a:pt x="1123" y="201"/>
                </a:cubicBezTo>
                <a:cubicBezTo>
                  <a:pt x="1122" y="201"/>
                  <a:pt x="1123" y="201"/>
                  <a:pt x="1123" y="201"/>
                </a:cubicBezTo>
                <a:cubicBezTo>
                  <a:pt x="1125" y="201"/>
                  <a:pt x="1126" y="201"/>
                  <a:pt x="1126" y="201"/>
                </a:cubicBezTo>
                <a:close/>
                <a:moveTo>
                  <a:pt x="916" y="195"/>
                </a:moveTo>
                <a:cubicBezTo>
                  <a:pt x="914" y="195"/>
                  <a:pt x="914" y="195"/>
                  <a:pt x="914" y="195"/>
                </a:cubicBezTo>
                <a:cubicBezTo>
                  <a:pt x="914" y="195"/>
                  <a:pt x="915" y="195"/>
                  <a:pt x="916" y="195"/>
                </a:cubicBezTo>
                <a:cubicBezTo>
                  <a:pt x="917" y="195"/>
                  <a:pt x="917" y="195"/>
                  <a:pt x="916" y="195"/>
                </a:cubicBezTo>
                <a:close/>
                <a:moveTo>
                  <a:pt x="1135" y="195"/>
                </a:moveTo>
                <a:cubicBezTo>
                  <a:pt x="1133" y="193"/>
                  <a:pt x="1133" y="193"/>
                  <a:pt x="1133" y="193"/>
                </a:cubicBezTo>
                <a:cubicBezTo>
                  <a:pt x="1132" y="191"/>
                  <a:pt x="1132" y="191"/>
                  <a:pt x="1132" y="193"/>
                </a:cubicBezTo>
                <a:cubicBezTo>
                  <a:pt x="1133" y="193"/>
                  <a:pt x="1132" y="194"/>
                  <a:pt x="1132" y="194"/>
                </a:cubicBezTo>
                <a:cubicBezTo>
                  <a:pt x="1131" y="194"/>
                  <a:pt x="1131" y="194"/>
                  <a:pt x="1131" y="195"/>
                </a:cubicBezTo>
                <a:cubicBezTo>
                  <a:pt x="1131" y="195"/>
                  <a:pt x="1132" y="195"/>
                  <a:pt x="1134" y="195"/>
                </a:cubicBezTo>
                <a:cubicBezTo>
                  <a:pt x="1136" y="195"/>
                  <a:pt x="1136" y="195"/>
                  <a:pt x="1135" y="195"/>
                </a:cubicBezTo>
                <a:close/>
                <a:moveTo>
                  <a:pt x="1127" y="194"/>
                </a:moveTo>
                <a:cubicBezTo>
                  <a:pt x="1127" y="193"/>
                  <a:pt x="1127" y="193"/>
                  <a:pt x="1126" y="193"/>
                </a:cubicBezTo>
                <a:cubicBezTo>
                  <a:pt x="1126" y="194"/>
                  <a:pt x="1126" y="194"/>
                  <a:pt x="1126" y="194"/>
                </a:cubicBezTo>
                <a:cubicBezTo>
                  <a:pt x="1125" y="195"/>
                  <a:pt x="1125" y="195"/>
                  <a:pt x="1126" y="195"/>
                </a:cubicBezTo>
                <a:lnTo>
                  <a:pt x="1127" y="194"/>
                </a:lnTo>
                <a:close/>
                <a:moveTo>
                  <a:pt x="1177" y="187"/>
                </a:moveTo>
                <a:cubicBezTo>
                  <a:pt x="1177" y="187"/>
                  <a:pt x="1176" y="187"/>
                  <a:pt x="1176" y="187"/>
                </a:cubicBezTo>
                <a:cubicBezTo>
                  <a:pt x="1177" y="187"/>
                  <a:pt x="1177" y="187"/>
                  <a:pt x="1177" y="187"/>
                </a:cubicBezTo>
                <a:close/>
                <a:moveTo>
                  <a:pt x="1189" y="182"/>
                </a:moveTo>
                <a:cubicBezTo>
                  <a:pt x="1189" y="181"/>
                  <a:pt x="1188" y="181"/>
                  <a:pt x="1187" y="181"/>
                </a:cubicBezTo>
                <a:cubicBezTo>
                  <a:pt x="1187" y="180"/>
                  <a:pt x="1186" y="181"/>
                  <a:pt x="1186" y="181"/>
                </a:cubicBezTo>
                <a:cubicBezTo>
                  <a:pt x="1186" y="182"/>
                  <a:pt x="1187" y="182"/>
                  <a:pt x="1187" y="182"/>
                </a:cubicBezTo>
                <a:lnTo>
                  <a:pt x="1189" y="182"/>
                </a:lnTo>
                <a:close/>
                <a:moveTo>
                  <a:pt x="1312" y="93"/>
                </a:moveTo>
                <a:cubicBezTo>
                  <a:pt x="1311" y="93"/>
                  <a:pt x="1311" y="93"/>
                  <a:pt x="1311" y="93"/>
                </a:cubicBezTo>
                <a:cubicBezTo>
                  <a:pt x="1310" y="93"/>
                  <a:pt x="1311" y="93"/>
                  <a:pt x="1311" y="93"/>
                </a:cubicBezTo>
                <a:cubicBezTo>
                  <a:pt x="1312" y="93"/>
                  <a:pt x="1313" y="93"/>
                  <a:pt x="1312" y="93"/>
                </a:cubicBezTo>
                <a:close/>
                <a:moveTo>
                  <a:pt x="1260" y="80"/>
                </a:moveTo>
                <a:cubicBezTo>
                  <a:pt x="1261" y="79"/>
                  <a:pt x="1260" y="79"/>
                  <a:pt x="1259" y="80"/>
                </a:cubicBezTo>
                <a:cubicBezTo>
                  <a:pt x="1257" y="80"/>
                  <a:pt x="1255" y="80"/>
                  <a:pt x="1255" y="80"/>
                </a:cubicBezTo>
                <a:cubicBezTo>
                  <a:pt x="1254" y="80"/>
                  <a:pt x="1259" y="80"/>
                  <a:pt x="1260" y="80"/>
                </a:cubicBezTo>
                <a:close/>
                <a:moveTo>
                  <a:pt x="1250" y="75"/>
                </a:moveTo>
                <a:cubicBezTo>
                  <a:pt x="1251" y="75"/>
                  <a:pt x="1251" y="75"/>
                  <a:pt x="1251" y="75"/>
                </a:cubicBezTo>
                <a:cubicBezTo>
                  <a:pt x="1250" y="75"/>
                  <a:pt x="1249" y="75"/>
                  <a:pt x="1249" y="75"/>
                </a:cubicBezTo>
                <a:cubicBezTo>
                  <a:pt x="1248" y="76"/>
                  <a:pt x="1248" y="76"/>
                  <a:pt x="1249" y="76"/>
                </a:cubicBezTo>
                <a:lnTo>
                  <a:pt x="1250" y="75"/>
                </a:lnTo>
                <a:close/>
                <a:moveTo>
                  <a:pt x="1352" y="320"/>
                </a:moveTo>
                <a:cubicBezTo>
                  <a:pt x="1354" y="318"/>
                  <a:pt x="1354" y="318"/>
                  <a:pt x="1354" y="318"/>
                </a:cubicBezTo>
                <a:cubicBezTo>
                  <a:pt x="1354" y="319"/>
                  <a:pt x="1352" y="321"/>
                  <a:pt x="1351" y="321"/>
                </a:cubicBezTo>
                <a:cubicBezTo>
                  <a:pt x="1351" y="321"/>
                  <a:pt x="1351" y="321"/>
                  <a:pt x="1352" y="320"/>
                </a:cubicBezTo>
                <a:close/>
                <a:moveTo>
                  <a:pt x="1355" y="318"/>
                </a:moveTo>
                <a:cubicBezTo>
                  <a:pt x="1355" y="317"/>
                  <a:pt x="1359" y="316"/>
                  <a:pt x="1362" y="316"/>
                </a:cubicBezTo>
                <a:cubicBezTo>
                  <a:pt x="1365" y="316"/>
                  <a:pt x="1364" y="316"/>
                  <a:pt x="1361" y="318"/>
                </a:cubicBezTo>
                <a:cubicBezTo>
                  <a:pt x="1359" y="318"/>
                  <a:pt x="1357" y="318"/>
                  <a:pt x="1356" y="319"/>
                </a:cubicBezTo>
                <a:cubicBezTo>
                  <a:pt x="1356" y="319"/>
                  <a:pt x="1355" y="319"/>
                  <a:pt x="1355" y="318"/>
                </a:cubicBezTo>
                <a:close/>
                <a:moveTo>
                  <a:pt x="1365" y="316"/>
                </a:moveTo>
                <a:cubicBezTo>
                  <a:pt x="1365" y="316"/>
                  <a:pt x="1370" y="313"/>
                  <a:pt x="1372" y="313"/>
                </a:cubicBezTo>
                <a:cubicBezTo>
                  <a:pt x="1375" y="313"/>
                  <a:pt x="1379" y="310"/>
                  <a:pt x="1379" y="305"/>
                </a:cubicBezTo>
                <a:cubicBezTo>
                  <a:pt x="1380" y="304"/>
                  <a:pt x="1385" y="300"/>
                  <a:pt x="1386" y="300"/>
                </a:cubicBezTo>
                <a:cubicBezTo>
                  <a:pt x="1386" y="300"/>
                  <a:pt x="1386" y="303"/>
                  <a:pt x="1384" y="303"/>
                </a:cubicBezTo>
                <a:cubicBezTo>
                  <a:pt x="1383" y="304"/>
                  <a:pt x="1383" y="305"/>
                  <a:pt x="1383" y="306"/>
                </a:cubicBezTo>
                <a:cubicBezTo>
                  <a:pt x="1383" y="310"/>
                  <a:pt x="1383" y="310"/>
                  <a:pt x="1383" y="310"/>
                </a:cubicBezTo>
                <a:cubicBezTo>
                  <a:pt x="1383" y="310"/>
                  <a:pt x="1384" y="309"/>
                  <a:pt x="1385" y="308"/>
                </a:cubicBezTo>
                <a:cubicBezTo>
                  <a:pt x="1385" y="306"/>
                  <a:pt x="1388" y="306"/>
                  <a:pt x="1388" y="308"/>
                </a:cubicBezTo>
                <a:cubicBezTo>
                  <a:pt x="1388" y="310"/>
                  <a:pt x="1387" y="312"/>
                  <a:pt x="1386" y="312"/>
                </a:cubicBezTo>
                <a:cubicBezTo>
                  <a:pt x="1385" y="312"/>
                  <a:pt x="1384" y="313"/>
                  <a:pt x="1383" y="313"/>
                </a:cubicBezTo>
                <a:cubicBezTo>
                  <a:pt x="1382" y="314"/>
                  <a:pt x="1381" y="315"/>
                  <a:pt x="1375" y="316"/>
                </a:cubicBezTo>
                <a:cubicBezTo>
                  <a:pt x="1373" y="316"/>
                  <a:pt x="1371" y="316"/>
                  <a:pt x="1370" y="316"/>
                </a:cubicBezTo>
                <a:cubicBezTo>
                  <a:pt x="1369" y="317"/>
                  <a:pt x="1365" y="317"/>
                  <a:pt x="1365" y="316"/>
                </a:cubicBezTo>
                <a:close/>
                <a:moveTo>
                  <a:pt x="1369" y="310"/>
                </a:moveTo>
                <a:cubicBezTo>
                  <a:pt x="1367" y="309"/>
                  <a:pt x="1370" y="307"/>
                  <a:pt x="1372" y="308"/>
                </a:cubicBezTo>
                <a:cubicBezTo>
                  <a:pt x="1372" y="308"/>
                  <a:pt x="1373" y="308"/>
                  <a:pt x="1373" y="306"/>
                </a:cubicBezTo>
                <a:cubicBezTo>
                  <a:pt x="1373" y="305"/>
                  <a:pt x="1374" y="305"/>
                  <a:pt x="1374" y="305"/>
                </a:cubicBezTo>
                <a:cubicBezTo>
                  <a:pt x="1375" y="306"/>
                  <a:pt x="1375" y="305"/>
                  <a:pt x="1375" y="305"/>
                </a:cubicBezTo>
                <a:cubicBezTo>
                  <a:pt x="1376" y="304"/>
                  <a:pt x="1376" y="304"/>
                  <a:pt x="1377" y="306"/>
                </a:cubicBezTo>
                <a:cubicBezTo>
                  <a:pt x="1379" y="310"/>
                  <a:pt x="1373" y="313"/>
                  <a:pt x="1369" y="310"/>
                </a:cubicBezTo>
                <a:close/>
                <a:moveTo>
                  <a:pt x="784" y="303"/>
                </a:moveTo>
                <a:cubicBezTo>
                  <a:pt x="784" y="302"/>
                  <a:pt x="787" y="301"/>
                  <a:pt x="789" y="301"/>
                </a:cubicBezTo>
                <a:cubicBezTo>
                  <a:pt x="790" y="302"/>
                  <a:pt x="789" y="302"/>
                  <a:pt x="787" y="303"/>
                </a:cubicBezTo>
                <a:cubicBezTo>
                  <a:pt x="783" y="305"/>
                  <a:pt x="783" y="305"/>
                  <a:pt x="784" y="303"/>
                </a:cubicBezTo>
                <a:close/>
                <a:moveTo>
                  <a:pt x="1393" y="304"/>
                </a:moveTo>
                <a:cubicBezTo>
                  <a:pt x="1391" y="303"/>
                  <a:pt x="1391" y="303"/>
                  <a:pt x="1392" y="303"/>
                </a:cubicBezTo>
                <a:cubicBezTo>
                  <a:pt x="1393" y="302"/>
                  <a:pt x="1394" y="302"/>
                  <a:pt x="1394" y="301"/>
                </a:cubicBezTo>
                <a:cubicBezTo>
                  <a:pt x="1394" y="300"/>
                  <a:pt x="1394" y="299"/>
                  <a:pt x="1396" y="299"/>
                </a:cubicBezTo>
                <a:cubicBezTo>
                  <a:pt x="1397" y="299"/>
                  <a:pt x="1398" y="298"/>
                  <a:pt x="1397" y="297"/>
                </a:cubicBezTo>
                <a:cubicBezTo>
                  <a:pt x="1397" y="297"/>
                  <a:pt x="1400" y="296"/>
                  <a:pt x="1402" y="296"/>
                </a:cubicBezTo>
                <a:cubicBezTo>
                  <a:pt x="1405" y="297"/>
                  <a:pt x="1403" y="302"/>
                  <a:pt x="1399" y="302"/>
                </a:cubicBezTo>
                <a:cubicBezTo>
                  <a:pt x="1398" y="302"/>
                  <a:pt x="1397" y="303"/>
                  <a:pt x="1396" y="304"/>
                </a:cubicBezTo>
                <a:cubicBezTo>
                  <a:pt x="1395" y="305"/>
                  <a:pt x="1394" y="305"/>
                  <a:pt x="1393" y="304"/>
                </a:cubicBezTo>
                <a:close/>
                <a:moveTo>
                  <a:pt x="1405" y="297"/>
                </a:moveTo>
                <a:cubicBezTo>
                  <a:pt x="1405" y="295"/>
                  <a:pt x="1407" y="293"/>
                  <a:pt x="1408" y="293"/>
                </a:cubicBezTo>
                <a:cubicBezTo>
                  <a:pt x="1409" y="293"/>
                  <a:pt x="1414" y="289"/>
                  <a:pt x="1414" y="287"/>
                </a:cubicBezTo>
                <a:cubicBezTo>
                  <a:pt x="1415" y="285"/>
                  <a:pt x="1416" y="286"/>
                  <a:pt x="1416" y="288"/>
                </a:cubicBezTo>
                <a:cubicBezTo>
                  <a:pt x="1416" y="289"/>
                  <a:pt x="1417" y="289"/>
                  <a:pt x="1418" y="289"/>
                </a:cubicBezTo>
                <a:cubicBezTo>
                  <a:pt x="1420" y="289"/>
                  <a:pt x="1417" y="292"/>
                  <a:pt x="1415" y="292"/>
                </a:cubicBezTo>
                <a:cubicBezTo>
                  <a:pt x="1415" y="292"/>
                  <a:pt x="1413" y="293"/>
                  <a:pt x="1413" y="294"/>
                </a:cubicBezTo>
                <a:cubicBezTo>
                  <a:pt x="1410" y="297"/>
                  <a:pt x="1405" y="298"/>
                  <a:pt x="1405" y="297"/>
                </a:cubicBezTo>
                <a:close/>
                <a:moveTo>
                  <a:pt x="1674" y="294"/>
                </a:moveTo>
                <a:cubicBezTo>
                  <a:pt x="1666" y="287"/>
                  <a:pt x="1669" y="282"/>
                  <a:pt x="1680" y="284"/>
                </a:cubicBezTo>
                <a:cubicBezTo>
                  <a:pt x="1685" y="286"/>
                  <a:pt x="1691" y="289"/>
                  <a:pt x="1687" y="289"/>
                </a:cubicBezTo>
                <a:cubicBezTo>
                  <a:pt x="1686" y="289"/>
                  <a:pt x="1685" y="289"/>
                  <a:pt x="1685" y="290"/>
                </a:cubicBezTo>
                <a:cubicBezTo>
                  <a:pt x="1685" y="294"/>
                  <a:pt x="1678" y="297"/>
                  <a:pt x="1674" y="294"/>
                </a:cubicBezTo>
                <a:close/>
                <a:moveTo>
                  <a:pt x="1508" y="292"/>
                </a:moveTo>
                <a:cubicBezTo>
                  <a:pt x="1508" y="292"/>
                  <a:pt x="1509" y="291"/>
                  <a:pt x="1509" y="292"/>
                </a:cubicBezTo>
                <a:cubicBezTo>
                  <a:pt x="1510" y="292"/>
                  <a:pt x="1509" y="293"/>
                  <a:pt x="1508" y="293"/>
                </a:cubicBezTo>
                <a:cubicBezTo>
                  <a:pt x="1508" y="293"/>
                  <a:pt x="1507" y="292"/>
                  <a:pt x="1508" y="292"/>
                </a:cubicBezTo>
                <a:close/>
                <a:moveTo>
                  <a:pt x="674" y="288"/>
                </a:moveTo>
                <a:cubicBezTo>
                  <a:pt x="675" y="287"/>
                  <a:pt x="676" y="286"/>
                  <a:pt x="676" y="286"/>
                </a:cubicBezTo>
                <a:cubicBezTo>
                  <a:pt x="677" y="286"/>
                  <a:pt x="677" y="286"/>
                  <a:pt x="676" y="288"/>
                </a:cubicBezTo>
                <a:cubicBezTo>
                  <a:pt x="676" y="289"/>
                  <a:pt x="674" y="289"/>
                  <a:pt x="674" y="289"/>
                </a:cubicBezTo>
                <a:cubicBezTo>
                  <a:pt x="673" y="289"/>
                  <a:pt x="674" y="289"/>
                  <a:pt x="674" y="288"/>
                </a:cubicBezTo>
                <a:close/>
                <a:moveTo>
                  <a:pt x="1426" y="289"/>
                </a:moveTo>
                <a:cubicBezTo>
                  <a:pt x="1426" y="288"/>
                  <a:pt x="1426" y="288"/>
                  <a:pt x="1426" y="287"/>
                </a:cubicBezTo>
                <a:cubicBezTo>
                  <a:pt x="1428" y="286"/>
                  <a:pt x="1429" y="286"/>
                  <a:pt x="1429" y="288"/>
                </a:cubicBezTo>
                <a:cubicBezTo>
                  <a:pt x="1429" y="289"/>
                  <a:pt x="1428" y="289"/>
                  <a:pt x="1426" y="289"/>
                </a:cubicBezTo>
                <a:close/>
                <a:moveTo>
                  <a:pt x="1420" y="287"/>
                </a:moveTo>
                <a:cubicBezTo>
                  <a:pt x="1418" y="285"/>
                  <a:pt x="1420" y="285"/>
                  <a:pt x="1422" y="287"/>
                </a:cubicBezTo>
                <a:cubicBezTo>
                  <a:pt x="1424" y="289"/>
                  <a:pt x="1424" y="289"/>
                  <a:pt x="1424" y="289"/>
                </a:cubicBezTo>
                <a:cubicBezTo>
                  <a:pt x="1422" y="289"/>
                  <a:pt x="1422" y="289"/>
                  <a:pt x="1422" y="289"/>
                </a:cubicBezTo>
                <a:cubicBezTo>
                  <a:pt x="1421" y="289"/>
                  <a:pt x="1420" y="288"/>
                  <a:pt x="1420" y="287"/>
                </a:cubicBezTo>
                <a:close/>
                <a:moveTo>
                  <a:pt x="1449" y="286"/>
                </a:moveTo>
                <a:cubicBezTo>
                  <a:pt x="1447" y="284"/>
                  <a:pt x="1447" y="284"/>
                  <a:pt x="1450" y="282"/>
                </a:cubicBezTo>
                <a:cubicBezTo>
                  <a:pt x="1452" y="281"/>
                  <a:pt x="1453" y="281"/>
                  <a:pt x="1453" y="281"/>
                </a:cubicBezTo>
                <a:cubicBezTo>
                  <a:pt x="1454" y="282"/>
                  <a:pt x="1454" y="282"/>
                  <a:pt x="1454" y="282"/>
                </a:cubicBezTo>
                <a:cubicBezTo>
                  <a:pt x="1454" y="284"/>
                  <a:pt x="1450" y="286"/>
                  <a:pt x="1449" y="286"/>
                </a:cubicBezTo>
                <a:close/>
                <a:moveTo>
                  <a:pt x="1442" y="282"/>
                </a:moveTo>
                <a:cubicBezTo>
                  <a:pt x="1439" y="281"/>
                  <a:pt x="1440" y="280"/>
                  <a:pt x="1444" y="280"/>
                </a:cubicBezTo>
                <a:cubicBezTo>
                  <a:pt x="1446" y="279"/>
                  <a:pt x="1449" y="278"/>
                  <a:pt x="1450" y="278"/>
                </a:cubicBezTo>
                <a:cubicBezTo>
                  <a:pt x="1450" y="278"/>
                  <a:pt x="1451" y="278"/>
                  <a:pt x="1452" y="278"/>
                </a:cubicBezTo>
                <a:cubicBezTo>
                  <a:pt x="1453" y="278"/>
                  <a:pt x="1450" y="281"/>
                  <a:pt x="1447" y="281"/>
                </a:cubicBezTo>
                <a:cubicBezTo>
                  <a:pt x="1447" y="282"/>
                  <a:pt x="1445" y="282"/>
                  <a:pt x="1445" y="282"/>
                </a:cubicBezTo>
                <a:cubicBezTo>
                  <a:pt x="1444" y="283"/>
                  <a:pt x="1442" y="282"/>
                  <a:pt x="1442" y="282"/>
                </a:cubicBezTo>
                <a:close/>
                <a:moveTo>
                  <a:pt x="1454" y="281"/>
                </a:moveTo>
                <a:cubicBezTo>
                  <a:pt x="1454" y="279"/>
                  <a:pt x="1454" y="279"/>
                  <a:pt x="1454" y="279"/>
                </a:cubicBezTo>
                <a:cubicBezTo>
                  <a:pt x="1455" y="278"/>
                  <a:pt x="1458" y="280"/>
                  <a:pt x="1458" y="281"/>
                </a:cubicBezTo>
                <a:cubicBezTo>
                  <a:pt x="1457" y="282"/>
                  <a:pt x="1455" y="282"/>
                  <a:pt x="1454" y="281"/>
                </a:cubicBezTo>
                <a:close/>
                <a:moveTo>
                  <a:pt x="1469" y="275"/>
                </a:moveTo>
                <a:cubicBezTo>
                  <a:pt x="1467" y="275"/>
                  <a:pt x="1468" y="273"/>
                  <a:pt x="1470" y="273"/>
                </a:cubicBezTo>
                <a:cubicBezTo>
                  <a:pt x="1472" y="273"/>
                  <a:pt x="1474" y="273"/>
                  <a:pt x="1474" y="275"/>
                </a:cubicBezTo>
                <a:cubicBezTo>
                  <a:pt x="1474" y="276"/>
                  <a:pt x="1472" y="276"/>
                  <a:pt x="1469" y="275"/>
                </a:cubicBezTo>
                <a:close/>
                <a:moveTo>
                  <a:pt x="929" y="266"/>
                </a:moveTo>
                <a:cubicBezTo>
                  <a:pt x="929" y="265"/>
                  <a:pt x="930" y="265"/>
                  <a:pt x="931" y="265"/>
                </a:cubicBezTo>
                <a:cubicBezTo>
                  <a:pt x="932" y="265"/>
                  <a:pt x="932" y="265"/>
                  <a:pt x="930" y="266"/>
                </a:cubicBezTo>
                <a:cubicBezTo>
                  <a:pt x="928" y="268"/>
                  <a:pt x="927" y="268"/>
                  <a:pt x="929" y="266"/>
                </a:cubicBezTo>
                <a:close/>
                <a:moveTo>
                  <a:pt x="1750" y="265"/>
                </a:moveTo>
                <a:cubicBezTo>
                  <a:pt x="1750" y="265"/>
                  <a:pt x="1748" y="264"/>
                  <a:pt x="1746" y="264"/>
                </a:cubicBezTo>
                <a:cubicBezTo>
                  <a:pt x="1742" y="264"/>
                  <a:pt x="1735" y="260"/>
                  <a:pt x="1736" y="257"/>
                </a:cubicBezTo>
                <a:cubicBezTo>
                  <a:pt x="1736" y="256"/>
                  <a:pt x="1737" y="255"/>
                  <a:pt x="1742" y="257"/>
                </a:cubicBezTo>
                <a:cubicBezTo>
                  <a:pt x="1743" y="258"/>
                  <a:pt x="1748" y="260"/>
                  <a:pt x="1750" y="260"/>
                </a:cubicBezTo>
                <a:cubicBezTo>
                  <a:pt x="1756" y="262"/>
                  <a:pt x="1758" y="263"/>
                  <a:pt x="1756" y="265"/>
                </a:cubicBezTo>
                <a:cubicBezTo>
                  <a:pt x="1756" y="266"/>
                  <a:pt x="1752" y="266"/>
                  <a:pt x="1750" y="265"/>
                </a:cubicBezTo>
                <a:close/>
                <a:moveTo>
                  <a:pt x="1696" y="258"/>
                </a:moveTo>
                <a:cubicBezTo>
                  <a:pt x="1693" y="258"/>
                  <a:pt x="1691" y="258"/>
                  <a:pt x="1692" y="257"/>
                </a:cubicBezTo>
                <a:cubicBezTo>
                  <a:pt x="1692" y="257"/>
                  <a:pt x="1692" y="256"/>
                  <a:pt x="1691" y="255"/>
                </a:cubicBezTo>
                <a:cubicBezTo>
                  <a:pt x="1691" y="255"/>
                  <a:pt x="1691" y="255"/>
                  <a:pt x="1691" y="254"/>
                </a:cubicBezTo>
                <a:cubicBezTo>
                  <a:pt x="1693" y="254"/>
                  <a:pt x="1692" y="252"/>
                  <a:pt x="1689" y="251"/>
                </a:cubicBezTo>
                <a:cubicBezTo>
                  <a:pt x="1686" y="251"/>
                  <a:pt x="1685" y="250"/>
                  <a:pt x="1684" y="249"/>
                </a:cubicBezTo>
                <a:cubicBezTo>
                  <a:pt x="1684" y="249"/>
                  <a:pt x="1683" y="249"/>
                  <a:pt x="1680" y="249"/>
                </a:cubicBezTo>
                <a:cubicBezTo>
                  <a:pt x="1673" y="251"/>
                  <a:pt x="1671" y="251"/>
                  <a:pt x="1668" y="247"/>
                </a:cubicBezTo>
                <a:cubicBezTo>
                  <a:pt x="1664" y="244"/>
                  <a:pt x="1664" y="241"/>
                  <a:pt x="1667" y="241"/>
                </a:cubicBezTo>
                <a:cubicBezTo>
                  <a:pt x="1668" y="241"/>
                  <a:pt x="1669" y="241"/>
                  <a:pt x="1669" y="240"/>
                </a:cubicBezTo>
                <a:cubicBezTo>
                  <a:pt x="1670" y="238"/>
                  <a:pt x="1667" y="233"/>
                  <a:pt x="1667" y="233"/>
                </a:cubicBezTo>
                <a:cubicBezTo>
                  <a:pt x="1664" y="233"/>
                  <a:pt x="1663" y="231"/>
                  <a:pt x="1664" y="230"/>
                </a:cubicBezTo>
                <a:cubicBezTo>
                  <a:pt x="1666" y="228"/>
                  <a:pt x="1666" y="228"/>
                  <a:pt x="1666" y="228"/>
                </a:cubicBezTo>
                <a:cubicBezTo>
                  <a:pt x="1664" y="227"/>
                  <a:pt x="1664" y="227"/>
                  <a:pt x="1664" y="227"/>
                </a:cubicBezTo>
                <a:cubicBezTo>
                  <a:pt x="1662" y="226"/>
                  <a:pt x="1664" y="223"/>
                  <a:pt x="1667" y="223"/>
                </a:cubicBezTo>
                <a:cubicBezTo>
                  <a:pt x="1667" y="223"/>
                  <a:pt x="1668" y="222"/>
                  <a:pt x="1669" y="222"/>
                </a:cubicBezTo>
                <a:cubicBezTo>
                  <a:pt x="1670" y="220"/>
                  <a:pt x="1683" y="220"/>
                  <a:pt x="1683" y="223"/>
                </a:cubicBezTo>
                <a:cubicBezTo>
                  <a:pt x="1684" y="224"/>
                  <a:pt x="1685" y="225"/>
                  <a:pt x="1686" y="226"/>
                </a:cubicBezTo>
                <a:cubicBezTo>
                  <a:pt x="1686" y="227"/>
                  <a:pt x="1686" y="227"/>
                  <a:pt x="1686" y="227"/>
                </a:cubicBezTo>
                <a:cubicBezTo>
                  <a:pt x="1684" y="228"/>
                  <a:pt x="1684" y="228"/>
                  <a:pt x="1685" y="230"/>
                </a:cubicBezTo>
                <a:cubicBezTo>
                  <a:pt x="1686" y="230"/>
                  <a:pt x="1686" y="230"/>
                  <a:pt x="1686" y="231"/>
                </a:cubicBezTo>
                <a:cubicBezTo>
                  <a:pt x="1685" y="232"/>
                  <a:pt x="1686" y="233"/>
                  <a:pt x="1688" y="235"/>
                </a:cubicBezTo>
                <a:cubicBezTo>
                  <a:pt x="1690" y="237"/>
                  <a:pt x="1691" y="239"/>
                  <a:pt x="1691" y="239"/>
                </a:cubicBezTo>
                <a:cubicBezTo>
                  <a:pt x="1691" y="241"/>
                  <a:pt x="1711" y="251"/>
                  <a:pt x="1719" y="253"/>
                </a:cubicBezTo>
                <a:cubicBezTo>
                  <a:pt x="1723" y="254"/>
                  <a:pt x="1723" y="254"/>
                  <a:pt x="1723" y="255"/>
                </a:cubicBezTo>
                <a:cubicBezTo>
                  <a:pt x="1723" y="257"/>
                  <a:pt x="1722" y="257"/>
                  <a:pt x="1718" y="257"/>
                </a:cubicBezTo>
                <a:cubicBezTo>
                  <a:pt x="1715" y="256"/>
                  <a:pt x="1715" y="256"/>
                  <a:pt x="1716" y="257"/>
                </a:cubicBezTo>
                <a:cubicBezTo>
                  <a:pt x="1718" y="258"/>
                  <a:pt x="1718" y="258"/>
                  <a:pt x="1713" y="258"/>
                </a:cubicBezTo>
                <a:cubicBezTo>
                  <a:pt x="1696" y="258"/>
                  <a:pt x="1696" y="258"/>
                  <a:pt x="1696" y="258"/>
                </a:cubicBezTo>
                <a:close/>
                <a:moveTo>
                  <a:pt x="1685" y="255"/>
                </a:moveTo>
                <a:cubicBezTo>
                  <a:pt x="1684" y="254"/>
                  <a:pt x="1682" y="254"/>
                  <a:pt x="1681" y="254"/>
                </a:cubicBezTo>
                <a:cubicBezTo>
                  <a:pt x="1678" y="253"/>
                  <a:pt x="1678" y="251"/>
                  <a:pt x="1680" y="251"/>
                </a:cubicBezTo>
                <a:cubicBezTo>
                  <a:pt x="1682" y="251"/>
                  <a:pt x="1687" y="253"/>
                  <a:pt x="1687" y="255"/>
                </a:cubicBezTo>
                <a:cubicBezTo>
                  <a:pt x="1688" y="256"/>
                  <a:pt x="1688" y="257"/>
                  <a:pt x="1688" y="257"/>
                </a:cubicBezTo>
                <a:cubicBezTo>
                  <a:pt x="1688" y="257"/>
                  <a:pt x="1686" y="256"/>
                  <a:pt x="1685" y="255"/>
                </a:cubicBezTo>
                <a:close/>
                <a:moveTo>
                  <a:pt x="1806" y="255"/>
                </a:moveTo>
                <a:cubicBezTo>
                  <a:pt x="1806" y="254"/>
                  <a:pt x="1807" y="254"/>
                  <a:pt x="1808" y="256"/>
                </a:cubicBezTo>
                <a:cubicBezTo>
                  <a:pt x="1807" y="257"/>
                  <a:pt x="1807" y="257"/>
                  <a:pt x="1807" y="257"/>
                </a:cubicBezTo>
                <a:cubicBezTo>
                  <a:pt x="1807" y="257"/>
                  <a:pt x="1806" y="256"/>
                  <a:pt x="1806" y="255"/>
                </a:cubicBezTo>
                <a:close/>
                <a:moveTo>
                  <a:pt x="1196" y="253"/>
                </a:moveTo>
                <a:cubicBezTo>
                  <a:pt x="1196" y="252"/>
                  <a:pt x="1201" y="251"/>
                  <a:pt x="1205" y="250"/>
                </a:cubicBezTo>
                <a:cubicBezTo>
                  <a:pt x="1207" y="250"/>
                  <a:pt x="1207" y="250"/>
                  <a:pt x="1206" y="251"/>
                </a:cubicBezTo>
                <a:cubicBezTo>
                  <a:pt x="1206" y="251"/>
                  <a:pt x="1204" y="252"/>
                  <a:pt x="1202" y="252"/>
                </a:cubicBezTo>
                <a:cubicBezTo>
                  <a:pt x="1200" y="253"/>
                  <a:pt x="1198" y="253"/>
                  <a:pt x="1197" y="254"/>
                </a:cubicBezTo>
                <a:cubicBezTo>
                  <a:pt x="1196" y="254"/>
                  <a:pt x="1196" y="254"/>
                  <a:pt x="1196" y="253"/>
                </a:cubicBezTo>
                <a:close/>
                <a:moveTo>
                  <a:pt x="662" y="231"/>
                </a:moveTo>
                <a:cubicBezTo>
                  <a:pt x="664" y="230"/>
                  <a:pt x="666" y="228"/>
                  <a:pt x="668" y="228"/>
                </a:cubicBezTo>
                <a:cubicBezTo>
                  <a:pt x="670" y="227"/>
                  <a:pt x="671" y="226"/>
                  <a:pt x="670" y="226"/>
                </a:cubicBezTo>
                <a:cubicBezTo>
                  <a:pt x="670" y="225"/>
                  <a:pt x="671" y="225"/>
                  <a:pt x="672" y="225"/>
                </a:cubicBezTo>
                <a:cubicBezTo>
                  <a:pt x="674" y="225"/>
                  <a:pt x="668" y="230"/>
                  <a:pt x="664" y="231"/>
                </a:cubicBezTo>
                <a:cubicBezTo>
                  <a:pt x="661" y="233"/>
                  <a:pt x="661" y="233"/>
                  <a:pt x="661" y="233"/>
                </a:cubicBezTo>
                <a:lnTo>
                  <a:pt x="662" y="231"/>
                </a:lnTo>
                <a:close/>
                <a:moveTo>
                  <a:pt x="1081" y="227"/>
                </a:moveTo>
                <a:cubicBezTo>
                  <a:pt x="1080" y="227"/>
                  <a:pt x="1079" y="226"/>
                  <a:pt x="1078" y="226"/>
                </a:cubicBezTo>
                <a:cubicBezTo>
                  <a:pt x="1074" y="226"/>
                  <a:pt x="1072" y="225"/>
                  <a:pt x="1074" y="224"/>
                </a:cubicBezTo>
                <a:cubicBezTo>
                  <a:pt x="1075" y="224"/>
                  <a:pt x="1077" y="223"/>
                  <a:pt x="1079" y="222"/>
                </a:cubicBezTo>
                <a:cubicBezTo>
                  <a:pt x="1083" y="220"/>
                  <a:pt x="1083" y="220"/>
                  <a:pt x="1084" y="221"/>
                </a:cubicBezTo>
                <a:cubicBezTo>
                  <a:pt x="1086" y="222"/>
                  <a:pt x="1088" y="222"/>
                  <a:pt x="1091" y="222"/>
                </a:cubicBezTo>
                <a:cubicBezTo>
                  <a:pt x="1096" y="222"/>
                  <a:pt x="1096" y="223"/>
                  <a:pt x="1093" y="226"/>
                </a:cubicBezTo>
                <a:cubicBezTo>
                  <a:pt x="1089" y="229"/>
                  <a:pt x="1083" y="230"/>
                  <a:pt x="1081" y="227"/>
                </a:cubicBezTo>
                <a:close/>
                <a:moveTo>
                  <a:pt x="734" y="226"/>
                </a:moveTo>
                <a:cubicBezTo>
                  <a:pt x="736" y="225"/>
                  <a:pt x="740" y="223"/>
                  <a:pt x="740" y="224"/>
                </a:cubicBezTo>
                <a:cubicBezTo>
                  <a:pt x="740" y="225"/>
                  <a:pt x="735" y="227"/>
                  <a:pt x="735" y="227"/>
                </a:cubicBezTo>
                <a:cubicBezTo>
                  <a:pt x="733" y="227"/>
                  <a:pt x="733" y="227"/>
                  <a:pt x="734" y="226"/>
                </a:cubicBezTo>
                <a:close/>
                <a:moveTo>
                  <a:pt x="759" y="226"/>
                </a:moveTo>
                <a:cubicBezTo>
                  <a:pt x="759" y="225"/>
                  <a:pt x="764" y="221"/>
                  <a:pt x="764" y="221"/>
                </a:cubicBezTo>
                <a:cubicBezTo>
                  <a:pt x="765" y="221"/>
                  <a:pt x="765" y="222"/>
                  <a:pt x="765" y="222"/>
                </a:cubicBezTo>
                <a:cubicBezTo>
                  <a:pt x="764" y="224"/>
                  <a:pt x="759" y="227"/>
                  <a:pt x="759" y="226"/>
                </a:cubicBezTo>
                <a:close/>
                <a:moveTo>
                  <a:pt x="1422" y="225"/>
                </a:moveTo>
                <a:cubicBezTo>
                  <a:pt x="1421" y="223"/>
                  <a:pt x="1421" y="223"/>
                  <a:pt x="1423" y="223"/>
                </a:cubicBezTo>
                <a:cubicBezTo>
                  <a:pt x="1424" y="223"/>
                  <a:pt x="1425" y="223"/>
                  <a:pt x="1424" y="225"/>
                </a:cubicBezTo>
                <a:cubicBezTo>
                  <a:pt x="1423" y="225"/>
                  <a:pt x="1423" y="225"/>
                  <a:pt x="1423" y="225"/>
                </a:cubicBezTo>
                <a:cubicBezTo>
                  <a:pt x="1423" y="225"/>
                  <a:pt x="1423" y="225"/>
                  <a:pt x="1422" y="225"/>
                </a:cubicBezTo>
                <a:close/>
                <a:moveTo>
                  <a:pt x="768" y="220"/>
                </a:moveTo>
                <a:cubicBezTo>
                  <a:pt x="769" y="219"/>
                  <a:pt x="770" y="219"/>
                  <a:pt x="770" y="219"/>
                </a:cubicBezTo>
                <a:cubicBezTo>
                  <a:pt x="771" y="219"/>
                  <a:pt x="770" y="219"/>
                  <a:pt x="769" y="220"/>
                </a:cubicBezTo>
                <a:cubicBezTo>
                  <a:pt x="767" y="222"/>
                  <a:pt x="766" y="222"/>
                  <a:pt x="768" y="220"/>
                </a:cubicBezTo>
                <a:close/>
                <a:moveTo>
                  <a:pt x="1664" y="220"/>
                </a:moveTo>
                <a:cubicBezTo>
                  <a:pt x="1663" y="219"/>
                  <a:pt x="1661" y="218"/>
                  <a:pt x="1661" y="217"/>
                </a:cubicBezTo>
                <a:cubicBezTo>
                  <a:pt x="1659" y="217"/>
                  <a:pt x="1659" y="217"/>
                  <a:pt x="1661" y="215"/>
                </a:cubicBezTo>
                <a:cubicBezTo>
                  <a:pt x="1662" y="214"/>
                  <a:pt x="1662" y="213"/>
                  <a:pt x="1662" y="210"/>
                </a:cubicBezTo>
                <a:cubicBezTo>
                  <a:pt x="1661" y="206"/>
                  <a:pt x="1661" y="206"/>
                  <a:pt x="1663" y="206"/>
                </a:cubicBezTo>
                <a:cubicBezTo>
                  <a:pt x="1664" y="206"/>
                  <a:pt x="1663" y="205"/>
                  <a:pt x="1662" y="205"/>
                </a:cubicBezTo>
                <a:cubicBezTo>
                  <a:pt x="1659" y="204"/>
                  <a:pt x="1659" y="204"/>
                  <a:pt x="1659" y="201"/>
                </a:cubicBezTo>
                <a:cubicBezTo>
                  <a:pt x="1660" y="198"/>
                  <a:pt x="1659" y="198"/>
                  <a:pt x="1657" y="198"/>
                </a:cubicBezTo>
                <a:cubicBezTo>
                  <a:pt x="1656" y="198"/>
                  <a:pt x="1654" y="198"/>
                  <a:pt x="1654" y="197"/>
                </a:cubicBezTo>
                <a:cubicBezTo>
                  <a:pt x="1654" y="196"/>
                  <a:pt x="1654" y="196"/>
                  <a:pt x="1656" y="196"/>
                </a:cubicBezTo>
                <a:cubicBezTo>
                  <a:pt x="1659" y="197"/>
                  <a:pt x="1659" y="195"/>
                  <a:pt x="1658" y="195"/>
                </a:cubicBezTo>
                <a:cubicBezTo>
                  <a:pt x="1656" y="193"/>
                  <a:pt x="1657" y="193"/>
                  <a:pt x="1659" y="193"/>
                </a:cubicBezTo>
                <a:cubicBezTo>
                  <a:pt x="1661" y="193"/>
                  <a:pt x="1661" y="193"/>
                  <a:pt x="1660" y="190"/>
                </a:cubicBezTo>
                <a:cubicBezTo>
                  <a:pt x="1659" y="187"/>
                  <a:pt x="1660" y="186"/>
                  <a:pt x="1663" y="184"/>
                </a:cubicBezTo>
                <a:cubicBezTo>
                  <a:pt x="1664" y="183"/>
                  <a:pt x="1664" y="182"/>
                  <a:pt x="1664" y="182"/>
                </a:cubicBezTo>
                <a:cubicBezTo>
                  <a:pt x="1664" y="181"/>
                  <a:pt x="1665" y="180"/>
                  <a:pt x="1666" y="180"/>
                </a:cubicBezTo>
                <a:cubicBezTo>
                  <a:pt x="1668" y="180"/>
                  <a:pt x="1668" y="180"/>
                  <a:pt x="1667" y="179"/>
                </a:cubicBezTo>
                <a:cubicBezTo>
                  <a:pt x="1665" y="177"/>
                  <a:pt x="1666" y="176"/>
                  <a:pt x="1671" y="176"/>
                </a:cubicBezTo>
                <a:cubicBezTo>
                  <a:pt x="1677" y="176"/>
                  <a:pt x="1683" y="169"/>
                  <a:pt x="1681" y="167"/>
                </a:cubicBezTo>
                <a:cubicBezTo>
                  <a:pt x="1677" y="162"/>
                  <a:pt x="1689" y="159"/>
                  <a:pt x="1695" y="164"/>
                </a:cubicBezTo>
                <a:cubicBezTo>
                  <a:pt x="1699" y="168"/>
                  <a:pt x="1698" y="172"/>
                  <a:pt x="1689" y="180"/>
                </a:cubicBezTo>
                <a:cubicBezTo>
                  <a:pt x="1686" y="184"/>
                  <a:pt x="1683" y="187"/>
                  <a:pt x="1683" y="187"/>
                </a:cubicBezTo>
                <a:cubicBezTo>
                  <a:pt x="1683" y="188"/>
                  <a:pt x="1682" y="189"/>
                  <a:pt x="1682" y="189"/>
                </a:cubicBezTo>
                <a:cubicBezTo>
                  <a:pt x="1681" y="189"/>
                  <a:pt x="1681" y="190"/>
                  <a:pt x="1681" y="190"/>
                </a:cubicBezTo>
                <a:cubicBezTo>
                  <a:pt x="1681" y="193"/>
                  <a:pt x="1681" y="193"/>
                  <a:pt x="1681" y="193"/>
                </a:cubicBezTo>
                <a:cubicBezTo>
                  <a:pt x="1681" y="193"/>
                  <a:pt x="1681" y="194"/>
                  <a:pt x="1682" y="194"/>
                </a:cubicBezTo>
                <a:cubicBezTo>
                  <a:pt x="1683" y="195"/>
                  <a:pt x="1683" y="198"/>
                  <a:pt x="1682" y="198"/>
                </a:cubicBezTo>
                <a:cubicBezTo>
                  <a:pt x="1681" y="198"/>
                  <a:pt x="1681" y="198"/>
                  <a:pt x="1682" y="198"/>
                </a:cubicBezTo>
                <a:cubicBezTo>
                  <a:pt x="1683" y="199"/>
                  <a:pt x="1683" y="200"/>
                  <a:pt x="1681" y="199"/>
                </a:cubicBezTo>
                <a:cubicBezTo>
                  <a:pt x="1679" y="199"/>
                  <a:pt x="1679" y="199"/>
                  <a:pt x="1680" y="201"/>
                </a:cubicBezTo>
                <a:cubicBezTo>
                  <a:pt x="1681" y="202"/>
                  <a:pt x="1681" y="202"/>
                  <a:pt x="1680" y="202"/>
                </a:cubicBezTo>
                <a:cubicBezTo>
                  <a:pt x="1678" y="202"/>
                  <a:pt x="1678" y="202"/>
                  <a:pt x="1681" y="204"/>
                </a:cubicBezTo>
                <a:cubicBezTo>
                  <a:pt x="1683" y="206"/>
                  <a:pt x="1683" y="206"/>
                  <a:pt x="1682" y="208"/>
                </a:cubicBezTo>
                <a:cubicBezTo>
                  <a:pt x="1681" y="209"/>
                  <a:pt x="1681" y="209"/>
                  <a:pt x="1682" y="210"/>
                </a:cubicBezTo>
                <a:cubicBezTo>
                  <a:pt x="1683" y="211"/>
                  <a:pt x="1684" y="212"/>
                  <a:pt x="1682" y="212"/>
                </a:cubicBezTo>
                <a:cubicBezTo>
                  <a:pt x="1681" y="212"/>
                  <a:pt x="1681" y="212"/>
                  <a:pt x="1683" y="213"/>
                </a:cubicBezTo>
                <a:cubicBezTo>
                  <a:pt x="1683" y="214"/>
                  <a:pt x="1684" y="214"/>
                  <a:pt x="1684" y="217"/>
                </a:cubicBezTo>
                <a:cubicBezTo>
                  <a:pt x="1683" y="219"/>
                  <a:pt x="1683" y="220"/>
                  <a:pt x="1676" y="220"/>
                </a:cubicBezTo>
                <a:cubicBezTo>
                  <a:pt x="1673" y="220"/>
                  <a:pt x="1669" y="221"/>
                  <a:pt x="1668" y="221"/>
                </a:cubicBezTo>
                <a:cubicBezTo>
                  <a:pt x="1667" y="222"/>
                  <a:pt x="1665" y="221"/>
                  <a:pt x="1664" y="220"/>
                </a:cubicBezTo>
                <a:close/>
                <a:moveTo>
                  <a:pt x="772" y="211"/>
                </a:moveTo>
                <a:cubicBezTo>
                  <a:pt x="775" y="209"/>
                  <a:pt x="777" y="206"/>
                  <a:pt x="777" y="206"/>
                </a:cubicBezTo>
                <a:cubicBezTo>
                  <a:pt x="777" y="204"/>
                  <a:pt x="782" y="199"/>
                  <a:pt x="786" y="196"/>
                </a:cubicBezTo>
                <a:cubicBezTo>
                  <a:pt x="788" y="195"/>
                  <a:pt x="791" y="193"/>
                  <a:pt x="791" y="193"/>
                </a:cubicBezTo>
                <a:cubicBezTo>
                  <a:pt x="791" y="192"/>
                  <a:pt x="791" y="190"/>
                  <a:pt x="793" y="190"/>
                </a:cubicBezTo>
                <a:cubicBezTo>
                  <a:pt x="795" y="187"/>
                  <a:pt x="795" y="187"/>
                  <a:pt x="795" y="187"/>
                </a:cubicBezTo>
                <a:cubicBezTo>
                  <a:pt x="793" y="189"/>
                  <a:pt x="793" y="189"/>
                  <a:pt x="793" y="189"/>
                </a:cubicBezTo>
                <a:cubicBezTo>
                  <a:pt x="789" y="192"/>
                  <a:pt x="786" y="193"/>
                  <a:pt x="786" y="193"/>
                </a:cubicBezTo>
                <a:cubicBezTo>
                  <a:pt x="786" y="192"/>
                  <a:pt x="793" y="187"/>
                  <a:pt x="794" y="187"/>
                </a:cubicBezTo>
                <a:cubicBezTo>
                  <a:pt x="794" y="188"/>
                  <a:pt x="797" y="186"/>
                  <a:pt x="799" y="184"/>
                </a:cubicBezTo>
                <a:cubicBezTo>
                  <a:pt x="802" y="182"/>
                  <a:pt x="808" y="178"/>
                  <a:pt x="808" y="179"/>
                </a:cubicBezTo>
                <a:cubicBezTo>
                  <a:pt x="808" y="180"/>
                  <a:pt x="811" y="179"/>
                  <a:pt x="814" y="176"/>
                </a:cubicBezTo>
                <a:cubicBezTo>
                  <a:pt x="818" y="172"/>
                  <a:pt x="831" y="164"/>
                  <a:pt x="834" y="163"/>
                </a:cubicBezTo>
                <a:cubicBezTo>
                  <a:pt x="835" y="162"/>
                  <a:pt x="836" y="161"/>
                  <a:pt x="836" y="160"/>
                </a:cubicBezTo>
                <a:cubicBezTo>
                  <a:pt x="835" y="160"/>
                  <a:pt x="835" y="160"/>
                  <a:pt x="836" y="160"/>
                </a:cubicBezTo>
                <a:cubicBezTo>
                  <a:pt x="836" y="160"/>
                  <a:pt x="836" y="159"/>
                  <a:pt x="837" y="159"/>
                </a:cubicBezTo>
                <a:cubicBezTo>
                  <a:pt x="838" y="158"/>
                  <a:pt x="839" y="157"/>
                  <a:pt x="841" y="157"/>
                </a:cubicBezTo>
                <a:cubicBezTo>
                  <a:pt x="842" y="156"/>
                  <a:pt x="843" y="155"/>
                  <a:pt x="843" y="155"/>
                </a:cubicBezTo>
                <a:cubicBezTo>
                  <a:pt x="843" y="155"/>
                  <a:pt x="841" y="155"/>
                  <a:pt x="839" y="157"/>
                </a:cubicBezTo>
                <a:cubicBezTo>
                  <a:pt x="836" y="158"/>
                  <a:pt x="834" y="158"/>
                  <a:pt x="837" y="155"/>
                </a:cubicBezTo>
                <a:cubicBezTo>
                  <a:pt x="838" y="155"/>
                  <a:pt x="838" y="155"/>
                  <a:pt x="837" y="155"/>
                </a:cubicBezTo>
                <a:cubicBezTo>
                  <a:pt x="836" y="155"/>
                  <a:pt x="836" y="155"/>
                  <a:pt x="835" y="155"/>
                </a:cubicBezTo>
                <a:cubicBezTo>
                  <a:pt x="833" y="152"/>
                  <a:pt x="849" y="143"/>
                  <a:pt x="856" y="142"/>
                </a:cubicBezTo>
                <a:cubicBezTo>
                  <a:pt x="858" y="142"/>
                  <a:pt x="860" y="142"/>
                  <a:pt x="861" y="142"/>
                </a:cubicBezTo>
                <a:cubicBezTo>
                  <a:pt x="862" y="142"/>
                  <a:pt x="862" y="142"/>
                  <a:pt x="859" y="144"/>
                </a:cubicBezTo>
                <a:cubicBezTo>
                  <a:pt x="855" y="148"/>
                  <a:pt x="855" y="151"/>
                  <a:pt x="858" y="151"/>
                </a:cubicBezTo>
                <a:cubicBezTo>
                  <a:pt x="858" y="152"/>
                  <a:pt x="858" y="152"/>
                  <a:pt x="858" y="152"/>
                </a:cubicBezTo>
                <a:cubicBezTo>
                  <a:pt x="857" y="153"/>
                  <a:pt x="859" y="152"/>
                  <a:pt x="863" y="150"/>
                </a:cubicBezTo>
                <a:cubicBezTo>
                  <a:pt x="871" y="144"/>
                  <a:pt x="874" y="144"/>
                  <a:pt x="880" y="144"/>
                </a:cubicBezTo>
                <a:cubicBezTo>
                  <a:pt x="884" y="143"/>
                  <a:pt x="887" y="143"/>
                  <a:pt x="889" y="142"/>
                </a:cubicBezTo>
                <a:cubicBezTo>
                  <a:pt x="890" y="142"/>
                  <a:pt x="892" y="142"/>
                  <a:pt x="893" y="142"/>
                </a:cubicBezTo>
                <a:cubicBezTo>
                  <a:pt x="895" y="142"/>
                  <a:pt x="920" y="131"/>
                  <a:pt x="923" y="128"/>
                </a:cubicBezTo>
                <a:cubicBezTo>
                  <a:pt x="924" y="128"/>
                  <a:pt x="925" y="127"/>
                  <a:pt x="927" y="126"/>
                </a:cubicBezTo>
                <a:cubicBezTo>
                  <a:pt x="928" y="126"/>
                  <a:pt x="929" y="126"/>
                  <a:pt x="929" y="126"/>
                </a:cubicBezTo>
                <a:cubicBezTo>
                  <a:pt x="929" y="125"/>
                  <a:pt x="935" y="122"/>
                  <a:pt x="938" y="121"/>
                </a:cubicBezTo>
                <a:cubicBezTo>
                  <a:pt x="940" y="120"/>
                  <a:pt x="939" y="119"/>
                  <a:pt x="937" y="118"/>
                </a:cubicBezTo>
                <a:cubicBezTo>
                  <a:pt x="935" y="117"/>
                  <a:pt x="936" y="117"/>
                  <a:pt x="940" y="116"/>
                </a:cubicBezTo>
                <a:cubicBezTo>
                  <a:pt x="942" y="115"/>
                  <a:pt x="943" y="115"/>
                  <a:pt x="944" y="116"/>
                </a:cubicBezTo>
                <a:cubicBezTo>
                  <a:pt x="944" y="117"/>
                  <a:pt x="949" y="116"/>
                  <a:pt x="952" y="114"/>
                </a:cubicBezTo>
                <a:cubicBezTo>
                  <a:pt x="952" y="113"/>
                  <a:pt x="954" y="112"/>
                  <a:pt x="956" y="111"/>
                </a:cubicBezTo>
                <a:cubicBezTo>
                  <a:pt x="958" y="111"/>
                  <a:pt x="959" y="110"/>
                  <a:pt x="958" y="110"/>
                </a:cubicBezTo>
                <a:cubicBezTo>
                  <a:pt x="957" y="110"/>
                  <a:pt x="959" y="109"/>
                  <a:pt x="961" y="109"/>
                </a:cubicBezTo>
                <a:cubicBezTo>
                  <a:pt x="962" y="109"/>
                  <a:pt x="962" y="108"/>
                  <a:pt x="963" y="107"/>
                </a:cubicBezTo>
                <a:cubicBezTo>
                  <a:pt x="964" y="107"/>
                  <a:pt x="967" y="105"/>
                  <a:pt x="970" y="104"/>
                </a:cubicBezTo>
                <a:cubicBezTo>
                  <a:pt x="972" y="104"/>
                  <a:pt x="974" y="102"/>
                  <a:pt x="974" y="102"/>
                </a:cubicBezTo>
                <a:cubicBezTo>
                  <a:pt x="974" y="101"/>
                  <a:pt x="976" y="101"/>
                  <a:pt x="979" y="99"/>
                </a:cubicBezTo>
                <a:cubicBezTo>
                  <a:pt x="982" y="98"/>
                  <a:pt x="984" y="97"/>
                  <a:pt x="983" y="97"/>
                </a:cubicBezTo>
                <a:cubicBezTo>
                  <a:pt x="982" y="97"/>
                  <a:pt x="980" y="98"/>
                  <a:pt x="978" y="99"/>
                </a:cubicBezTo>
                <a:cubicBezTo>
                  <a:pt x="974" y="101"/>
                  <a:pt x="969" y="102"/>
                  <a:pt x="969" y="101"/>
                </a:cubicBezTo>
                <a:cubicBezTo>
                  <a:pt x="969" y="101"/>
                  <a:pt x="970" y="99"/>
                  <a:pt x="973" y="99"/>
                </a:cubicBezTo>
                <a:cubicBezTo>
                  <a:pt x="977" y="96"/>
                  <a:pt x="978" y="94"/>
                  <a:pt x="975" y="96"/>
                </a:cubicBezTo>
                <a:cubicBezTo>
                  <a:pt x="973" y="96"/>
                  <a:pt x="973" y="97"/>
                  <a:pt x="972" y="97"/>
                </a:cubicBezTo>
                <a:cubicBezTo>
                  <a:pt x="971" y="97"/>
                  <a:pt x="977" y="92"/>
                  <a:pt x="978" y="91"/>
                </a:cubicBezTo>
                <a:cubicBezTo>
                  <a:pt x="979" y="91"/>
                  <a:pt x="980" y="91"/>
                  <a:pt x="980" y="91"/>
                </a:cubicBezTo>
                <a:cubicBezTo>
                  <a:pt x="980" y="90"/>
                  <a:pt x="982" y="88"/>
                  <a:pt x="984" y="87"/>
                </a:cubicBezTo>
                <a:cubicBezTo>
                  <a:pt x="988" y="85"/>
                  <a:pt x="992" y="82"/>
                  <a:pt x="990" y="82"/>
                </a:cubicBezTo>
                <a:cubicBezTo>
                  <a:pt x="989" y="82"/>
                  <a:pt x="993" y="80"/>
                  <a:pt x="995" y="80"/>
                </a:cubicBezTo>
                <a:cubicBezTo>
                  <a:pt x="994" y="80"/>
                  <a:pt x="994" y="80"/>
                  <a:pt x="994" y="80"/>
                </a:cubicBezTo>
                <a:cubicBezTo>
                  <a:pt x="992" y="81"/>
                  <a:pt x="994" y="81"/>
                  <a:pt x="997" y="80"/>
                </a:cubicBezTo>
                <a:cubicBezTo>
                  <a:pt x="997" y="80"/>
                  <a:pt x="999" y="79"/>
                  <a:pt x="999" y="78"/>
                </a:cubicBezTo>
                <a:cubicBezTo>
                  <a:pt x="1000" y="77"/>
                  <a:pt x="1006" y="75"/>
                  <a:pt x="1014" y="72"/>
                </a:cubicBezTo>
                <a:cubicBezTo>
                  <a:pt x="1021" y="69"/>
                  <a:pt x="1024" y="69"/>
                  <a:pt x="1019" y="72"/>
                </a:cubicBezTo>
                <a:cubicBezTo>
                  <a:pt x="1016" y="72"/>
                  <a:pt x="1015" y="73"/>
                  <a:pt x="1015" y="74"/>
                </a:cubicBezTo>
                <a:cubicBezTo>
                  <a:pt x="1014" y="75"/>
                  <a:pt x="1019" y="73"/>
                  <a:pt x="1025" y="70"/>
                </a:cubicBezTo>
                <a:cubicBezTo>
                  <a:pt x="1033" y="66"/>
                  <a:pt x="1059" y="61"/>
                  <a:pt x="1072" y="61"/>
                </a:cubicBezTo>
                <a:cubicBezTo>
                  <a:pt x="1077" y="61"/>
                  <a:pt x="1078" y="61"/>
                  <a:pt x="1076" y="63"/>
                </a:cubicBezTo>
                <a:cubicBezTo>
                  <a:pt x="1074" y="65"/>
                  <a:pt x="1071" y="67"/>
                  <a:pt x="1068" y="67"/>
                </a:cubicBezTo>
                <a:cubicBezTo>
                  <a:pt x="1064" y="66"/>
                  <a:pt x="1054" y="67"/>
                  <a:pt x="1050" y="68"/>
                </a:cubicBezTo>
                <a:cubicBezTo>
                  <a:pt x="1048" y="69"/>
                  <a:pt x="1042" y="70"/>
                  <a:pt x="1037" y="71"/>
                </a:cubicBezTo>
                <a:cubicBezTo>
                  <a:pt x="1032" y="72"/>
                  <a:pt x="1026" y="75"/>
                  <a:pt x="1022" y="76"/>
                </a:cubicBezTo>
                <a:cubicBezTo>
                  <a:pt x="1016" y="78"/>
                  <a:pt x="1014" y="79"/>
                  <a:pt x="1014" y="77"/>
                </a:cubicBezTo>
                <a:cubicBezTo>
                  <a:pt x="1014" y="77"/>
                  <a:pt x="1013" y="77"/>
                  <a:pt x="1013" y="77"/>
                </a:cubicBezTo>
                <a:cubicBezTo>
                  <a:pt x="1013" y="77"/>
                  <a:pt x="1013" y="78"/>
                  <a:pt x="1012" y="79"/>
                </a:cubicBezTo>
                <a:cubicBezTo>
                  <a:pt x="1011" y="80"/>
                  <a:pt x="1011" y="80"/>
                  <a:pt x="1013" y="80"/>
                </a:cubicBezTo>
                <a:cubicBezTo>
                  <a:pt x="1013" y="79"/>
                  <a:pt x="1016" y="79"/>
                  <a:pt x="1018" y="78"/>
                </a:cubicBezTo>
                <a:cubicBezTo>
                  <a:pt x="1019" y="78"/>
                  <a:pt x="1021" y="77"/>
                  <a:pt x="1023" y="77"/>
                </a:cubicBezTo>
                <a:cubicBezTo>
                  <a:pt x="1027" y="75"/>
                  <a:pt x="1032" y="73"/>
                  <a:pt x="1035" y="73"/>
                </a:cubicBezTo>
                <a:cubicBezTo>
                  <a:pt x="1037" y="74"/>
                  <a:pt x="1039" y="73"/>
                  <a:pt x="1041" y="72"/>
                </a:cubicBezTo>
                <a:cubicBezTo>
                  <a:pt x="1043" y="72"/>
                  <a:pt x="1045" y="71"/>
                  <a:pt x="1048" y="70"/>
                </a:cubicBezTo>
                <a:cubicBezTo>
                  <a:pt x="1051" y="69"/>
                  <a:pt x="1054" y="69"/>
                  <a:pt x="1056" y="69"/>
                </a:cubicBezTo>
                <a:cubicBezTo>
                  <a:pt x="1060" y="68"/>
                  <a:pt x="1061" y="68"/>
                  <a:pt x="1064" y="70"/>
                </a:cubicBezTo>
                <a:cubicBezTo>
                  <a:pt x="1066" y="72"/>
                  <a:pt x="1066" y="72"/>
                  <a:pt x="1066" y="72"/>
                </a:cubicBezTo>
                <a:cubicBezTo>
                  <a:pt x="1064" y="73"/>
                  <a:pt x="1064" y="73"/>
                  <a:pt x="1064" y="73"/>
                </a:cubicBezTo>
                <a:cubicBezTo>
                  <a:pt x="1063" y="74"/>
                  <a:pt x="1060" y="75"/>
                  <a:pt x="1057" y="76"/>
                </a:cubicBezTo>
                <a:cubicBezTo>
                  <a:pt x="1051" y="77"/>
                  <a:pt x="1051" y="77"/>
                  <a:pt x="1058" y="77"/>
                </a:cubicBezTo>
                <a:cubicBezTo>
                  <a:pt x="1062" y="75"/>
                  <a:pt x="1062" y="75"/>
                  <a:pt x="1061" y="77"/>
                </a:cubicBezTo>
                <a:cubicBezTo>
                  <a:pt x="1060" y="77"/>
                  <a:pt x="1058" y="79"/>
                  <a:pt x="1056" y="80"/>
                </a:cubicBezTo>
                <a:cubicBezTo>
                  <a:pt x="1055" y="82"/>
                  <a:pt x="1053" y="83"/>
                  <a:pt x="1051" y="84"/>
                </a:cubicBezTo>
                <a:cubicBezTo>
                  <a:pt x="1050" y="85"/>
                  <a:pt x="1048" y="85"/>
                  <a:pt x="1046" y="86"/>
                </a:cubicBezTo>
                <a:cubicBezTo>
                  <a:pt x="1032" y="91"/>
                  <a:pt x="1032" y="91"/>
                  <a:pt x="1035" y="88"/>
                </a:cubicBezTo>
                <a:cubicBezTo>
                  <a:pt x="1036" y="86"/>
                  <a:pt x="1037" y="85"/>
                  <a:pt x="1036" y="85"/>
                </a:cubicBezTo>
                <a:cubicBezTo>
                  <a:pt x="1035" y="83"/>
                  <a:pt x="1037" y="83"/>
                  <a:pt x="1044" y="81"/>
                </a:cubicBezTo>
                <a:cubicBezTo>
                  <a:pt x="1047" y="80"/>
                  <a:pt x="1050" y="79"/>
                  <a:pt x="1051" y="78"/>
                </a:cubicBezTo>
                <a:cubicBezTo>
                  <a:pt x="1045" y="80"/>
                  <a:pt x="1039" y="81"/>
                  <a:pt x="1036" y="82"/>
                </a:cubicBezTo>
                <a:cubicBezTo>
                  <a:pt x="1034" y="82"/>
                  <a:pt x="1032" y="83"/>
                  <a:pt x="1032" y="83"/>
                </a:cubicBezTo>
                <a:cubicBezTo>
                  <a:pt x="1031" y="83"/>
                  <a:pt x="1029" y="83"/>
                  <a:pt x="1029" y="83"/>
                </a:cubicBezTo>
                <a:cubicBezTo>
                  <a:pt x="1026" y="83"/>
                  <a:pt x="1024" y="84"/>
                  <a:pt x="1024" y="85"/>
                </a:cubicBezTo>
                <a:cubicBezTo>
                  <a:pt x="1024" y="85"/>
                  <a:pt x="1025" y="85"/>
                  <a:pt x="1027" y="85"/>
                </a:cubicBezTo>
                <a:cubicBezTo>
                  <a:pt x="1028" y="85"/>
                  <a:pt x="1028" y="85"/>
                  <a:pt x="1027" y="85"/>
                </a:cubicBezTo>
                <a:cubicBezTo>
                  <a:pt x="1027" y="86"/>
                  <a:pt x="1026" y="87"/>
                  <a:pt x="1026" y="87"/>
                </a:cubicBezTo>
                <a:cubicBezTo>
                  <a:pt x="1025" y="87"/>
                  <a:pt x="1024" y="88"/>
                  <a:pt x="1024" y="88"/>
                </a:cubicBezTo>
                <a:cubicBezTo>
                  <a:pt x="1022" y="89"/>
                  <a:pt x="1023" y="89"/>
                  <a:pt x="1026" y="88"/>
                </a:cubicBezTo>
                <a:cubicBezTo>
                  <a:pt x="1032" y="85"/>
                  <a:pt x="1035" y="88"/>
                  <a:pt x="1029" y="91"/>
                </a:cubicBezTo>
                <a:cubicBezTo>
                  <a:pt x="1028" y="91"/>
                  <a:pt x="1027" y="92"/>
                  <a:pt x="1027" y="93"/>
                </a:cubicBezTo>
                <a:cubicBezTo>
                  <a:pt x="1027" y="93"/>
                  <a:pt x="1018" y="97"/>
                  <a:pt x="1016" y="97"/>
                </a:cubicBezTo>
                <a:cubicBezTo>
                  <a:pt x="1014" y="97"/>
                  <a:pt x="1013" y="97"/>
                  <a:pt x="1013" y="98"/>
                </a:cubicBezTo>
                <a:cubicBezTo>
                  <a:pt x="1014" y="99"/>
                  <a:pt x="1011" y="101"/>
                  <a:pt x="1007" y="101"/>
                </a:cubicBezTo>
                <a:cubicBezTo>
                  <a:pt x="1001" y="101"/>
                  <a:pt x="1001" y="101"/>
                  <a:pt x="1003" y="103"/>
                </a:cubicBezTo>
                <a:cubicBezTo>
                  <a:pt x="1005" y="104"/>
                  <a:pt x="1005" y="104"/>
                  <a:pt x="1005" y="104"/>
                </a:cubicBezTo>
                <a:cubicBezTo>
                  <a:pt x="1003" y="104"/>
                  <a:pt x="1003" y="104"/>
                  <a:pt x="1003" y="104"/>
                </a:cubicBezTo>
                <a:cubicBezTo>
                  <a:pt x="1003" y="104"/>
                  <a:pt x="1000" y="104"/>
                  <a:pt x="1000" y="105"/>
                </a:cubicBezTo>
                <a:cubicBezTo>
                  <a:pt x="998" y="106"/>
                  <a:pt x="998" y="106"/>
                  <a:pt x="998" y="106"/>
                </a:cubicBezTo>
                <a:cubicBezTo>
                  <a:pt x="1001" y="106"/>
                  <a:pt x="1001" y="106"/>
                  <a:pt x="1001" y="106"/>
                </a:cubicBezTo>
                <a:cubicBezTo>
                  <a:pt x="1000" y="108"/>
                  <a:pt x="1000" y="108"/>
                  <a:pt x="1000" y="108"/>
                </a:cubicBezTo>
                <a:cubicBezTo>
                  <a:pt x="997" y="110"/>
                  <a:pt x="990" y="113"/>
                  <a:pt x="988" y="113"/>
                </a:cubicBezTo>
                <a:cubicBezTo>
                  <a:pt x="985" y="112"/>
                  <a:pt x="983" y="115"/>
                  <a:pt x="985" y="115"/>
                </a:cubicBezTo>
                <a:cubicBezTo>
                  <a:pt x="987" y="115"/>
                  <a:pt x="978" y="117"/>
                  <a:pt x="975" y="117"/>
                </a:cubicBezTo>
                <a:cubicBezTo>
                  <a:pt x="974" y="117"/>
                  <a:pt x="973" y="117"/>
                  <a:pt x="973" y="117"/>
                </a:cubicBezTo>
                <a:cubicBezTo>
                  <a:pt x="973" y="118"/>
                  <a:pt x="974" y="118"/>
                  <a:pt x="976" y="118"/>
                </a:cubicBezTo>
                <a:cubicBezTo>
                  <a:pt x="980" y="118"/>
                  <a:pt x="980" y="120"/>
                  <a:pt x="974" y="124"/>
                </a:cubicBezTo>
                <a:cubicBezTo>
                  <a:pt x="971" y="126"/>
                  <a:pt x="966" y="127"/>
                  <a:pt x="965" y="126"/>
                </a:cubicBezTo>
                <a:cubicBezTo>
                  <a:pt x="965" y="125"/>
                  <a:pt x="963" y="125"/>
                  <a:pt x="962" y="125"/>
                </a:cubicBezTo>
                <a:cubicBezTo>
                  <a:pt x="960" y="125"/>
                  <a:pt x="960" y="125"/>
                  <a:pt x="962" y="126"/>
                </a:cubicBezTo>
                <a:cubicBezTo>
                  <a:pt x="964" y="126"/>
                  <a:pt x="964" y="127"/>
                  <a:pt x="960" y="128"/>
                </a:cubicBezTo>
                <a:cubicBezTo>
                  <a:pt x="957" y="129"/>
                  <a:pt x="957" y="129"/>
                  <a:pt x="957" y="129"/>
                </a:cubicBezTo>
                <a:cubicBezTo>
                  <a:pt x="961" y="128"/>
                  <a:pt x="961" y="128"/>
                  <a:pt x="961" y="128"/>
                </a:cubicBezTo>
                <a:cubicBezTo>
                  <a:pt x="967" y="128"/>
                  <a:pt x="967" y="128"/>
                  <a:pt x="960" y="132"/>
                </a:cubicBezTo>
                <a:cubicBezTo>
                  <a:pt x="953" y="135"/>
                  <a:pt x="952" y="136"/>
                  <a:pt x="952" y="134"/>
                </a:cubicBezTo>
                <a:cubicBezTo>
                  <a:pt x="952" y="134"/>
                  <a:pt x="952" y="133"/>
                  <a:pt x="951" y="133"/>
                </a:cubicBezTo>
                <a:cubicBezTo>
                  <a:pt x="950" y="132"/>
                  <a:pt x="949" y="132"/>
                  <a:pt x="949" y="131"/>
                </a:cubicBezTo>
                <a:cubicBezTo>
                  <a:pt x="948" y="131"/>
                  <a:pt x="948" y="131"/>
                  <a:pt x="948" y="132"/>
                </a:cubicBezTo>
                <a:cubicBezTo>
                  <a:pt x="949" y="132"/>
                  <a:pt x="948" y="134"/>
                  <a:pt x="947" y="134"/>
                </a:cubicBezTo>
                <a:cubicBezTo>
                  <a:pt x="946" y="135"/>
                  <a:pt x="946" y="136"/>
                  <a:pt x="946" y="136"/>
                </a:cubicBezTo>
                <a:cubicBezTo>
                  <a:pt x="946" y="137"/>
                  <a:pt x="941" y="141"/>
                  <a:pt x="939" y="141"/>
                </a:cubicBezTo>
                <a:cubicBezTo>
                  <a:pt x="938" y="141"/>
                  <a:pt x="938" y="140"/>
                  <a:pt x="938" y="139"/>
                </a:cubicBezTo>
                <a:cubicBezTo>
                  <a:pt x="938" y="139"/>
                  <a:pt x="939" y="138"/>
                  <a:pt x="939" y="138"/>
                </a:cubicBezTo>
                <a:cubicBezTo>
                  <a:pt x="940" y="137"/>
                  <a:pt x="940" y="137"/>
                  <a:pt x="940" y="137"/>
                </a:cubicBezTo>
                <a:cubicBezTo>
                  <a:pt x="940" y="136"/>
                  <a:pt x="939" y="136"/>
                  <a:pt x="938" y="136"/>
                </a:cubicBezTo>
                <a:cubicBezTo>
                  <a:pt x="938" y="136"/>
                  <a:pt x="938" y="136"/>
                  <a:pt x="938" y="136"/>
                </a:cubicBezTo>
                <a:cubicBezTo>
                  <a:pt x="938" y="137"/>
                  <a:pt x="935" y="140"/>
                  <a:pt x="932" y="141"/>
                </a:cubicBezTo>
                <a:cubicBezTo>
                  <a:pt x="930" y="141"/>
                  <a:pt x="930" y="141"/>
                  <a:pt x="930" y="139"/>
                </a:cubicBezTo>
                <a:cubicBezTo>
                  <a:pt x="931" y="137"/>
                  <a:pt x="931" y="137"/>
                  <a:pt x="931" y="137"/>
                </a:cubicBezTo>
                <a:cubicBezTo>
                  <a:pt x="929" y="139"/>
                  <a:pt x="929" y="139"/>
                  <a:pt x="929" y="139"/>
                </a:cubicBezTo>
                <a:cubicBezTo>
                  <a:pt x="928" y="141"/>
                  <a:pt x="925" y="143"/>
                  <a:pt x="924" y="144"/>
                </a:cubicBezTo>
                <a:cubicBezTo>
                  <a:pt x="922" y="144"/>
                  <a:pt x="922" y="146"/>
                  <a:pt x="922" y="147"/>
                </a:cubicBezTo>
                <a:cubicBezTo>
                  <a:pt x="922" y="147"/>
                  <a:pt x="921" y="147"/>
                  <a:pt x="920" y="147"/>
                </a:cubicBezTo>
                <a:cubicBezTo>
                  <a:pt x="918" y="147"/>
                  <a:pt x="916" y="149"/>
                  <a:pt x="916" y="150"/>
                </a:cubicBezTo>
                <a:cubicBezTo>
                  <a:pt x="916" y="150"/>
                  <a:pt x="915" y="151"/>
                  <a:pt x="914" y="152"/>
                </a:cubicBezTo>
                <a:cubicBezTo>
                  <a:pt x="910" y="152"/>
                  <a:pt x="909" y="154"/>
                  <a:pt x="910" y="155"/>
                </a:cubicBezTo>
                <a:cubicBezTo>
                  <a:pt x="910" y="155"/>
                  <a:pt x="910" y="155"/>
                  <a:pt x="909" y="155"/>
                </a:cubicBezTo>
                <a:cubicBezTo>
                  <a:pt x="909" y="155"/>
                  <a:pt x="909" y="156"/>
                  <a:pt x="910" y="156"/>
                </a:cubicBezTo>
                <a:cubicBezTo>
                  <a:pt x="911" y="157"/>
                  <a:pt x="911" y="158"/>
                  <a:pt x="908" y="158"/>
                </a:cubicBezTo>
                <a:cubicBezTo>
                  <a:pt x="906" y="158"/>
                  <a:pt x="906" y="158"/>
                  <a:pt x="906" y="159"/>
                </a:cubicBezTo>
                <a:cubicBezTo>
                  <a:pt x="906" y="161"/>
                  <a:pt x="896" y="166"/>
                  <a:pt x="895" y="165"/>
                </a:cubicBezTo>
                <a:cubicBezTo>
                  <a:pt x="895" y="164"/>
                  <a:pt x="895" y="165"/>
                  <a:pt x="894" y="165"/>
                </a:cubicBezTo>
                <a:cubicBezTo>
                  <a:pt x="893" y="166"/>
                  <a:pt x="893" y="166"/>
                  <a:pt x="893" y="166"/>
                </a:cubicBezTo>
                <a:cubicBezTo>
                  <a:pt x="895" y="166"/>
                  <a:pt x="895" y="166"/>
                  <a:pt x="895" y="166"/>
                </a:cubicBezTo>
                <a:cubicBezTo>
                  <a:pt x="898" y="167"/>
                  <a:pt x="894" y="169"/>
                  <a:pt x="889" y="171"/>
                </a:cubicBezTo>
                <a:cubicBezTo>
                  <a:pt x="885" y="171"/>
                  <a:pt x="885" y="172"/>
                  <a:pt x="886" y="173"/>
                </a:cubicBezTo>
                <a:cubicBezTo>
                  <a:pt x="887" y="173"/>
                  <a:pt x="887" y="174"/>
                  <a:pt x="887" y="174"/>
                </a:cubicBezTo>
                <a:cubicBezTo>
                  <a:pt x="886" y="175"/>
                  <a:pt x="886" y="175"/>
                  <a:pt x="887" y="175"/>
                </a:cubicBezTo>
                <a:cubicBezTo>
                  <a:pt x="890" y="174"/>
                  <a:pt x="889" y="175"/>
                  <a:pt x="885" y="178"/>
                </a:cubicBezTo>
                <a:cubicBezTo>
                  <a:pt x="881" y="181"/>
                  <a:pt x="878" y="182"/>
                  <a:pt x="879" y="180"/>
                </a:cubicBezTo>
                <a:cubicBezTo>
                  <a:pt x="880" y="179"/>
                  <a:pt x="880" y="179"/>
                  <a:pt x="879" y="179"/>
                </a:cubicBezTo>
                <a:cubicBezTo>
                  <a:pt x="879" y="179"/>
                  <a:pt x="879" y="179"/>
                  <a:pt x="879" y="179"/>
                </a:cubicBezTo>
                <a:cubicBezTo>
                  <a:pt x="879" y="180"/>
                  <a:pt x="874" y="183"/>
                  <a:pt x="873" y="182"/>
                </a:cubicBezTo>
                <a:cubicBezTo>
                  <a:pt x="872" y="182"/>
                  <a:pt x="872" y="182"/>
                  <a:pt x="873" y="181"/>
                </a:cubicBezTo>
                <a:cubicBezTo>
                  <a:pt x="874" y="179"/>
                  <a:pt x="871" y="181"/>
                  <a:pt x="869" y="183"/>
                </a:cubicBezTo>
                <a:cubicBezTo>
                  <a:pt x="867" y="184"/>
                  <a:pt x="866" y="184"/>
                  <a:pt x="865" y="184"/>
                </a:cubicBezTo>
                <a:cubicBezTo>
                  <a:pt x="865" y="184"/>
                  <a:pt x="863" y="184"/>
                  <a:pt x="863" y="184"/>
                </a:cubicBezTo>
                <a:cubicBezTo>
                  <a:pt x="859" y="187"/>
                  <a:pt x="853" y="187"/>
                  <a:pt x="856" y="185"/>
                </a:cubicBezTo>
                <a:cubicBezTo>
                  <a:pt x="857" y="184"/>
                  <a:pt x="857" y="184"/>
                  <a:pt x="857" y="184"/>
                </a:cubicBezTo>
                <a:cubicBezTo>
                  <a:pt x="857" y="183"/>
                  <a:pt x="856" y="183"/>
                  <a:pt x="856" y="184"/>
                </a:cubicBezTo>
                <a:cubicBezTo>
                  <a:pt x="855" y="185"/>
                  <a:pt x="847" y="189"/>
                  <a:pt x="843" y="190"/>
                </a:cubicBezTo>
                <a:cubicBezTo>
                  <a:pt x="840" y="191"/>
                  <a:pt x="840" y="191"/>
                  <a:pt x="842" y="190"/>
                </a:cubicBezTo>
                <a:cubicBezTo>
                  <a:pt x="842" y="189"/>
                  <a:pt x="843" y="188"/>
                  <a:pt x="843" y="187"/>
                </a:cubicBezTo>
                <a:cubicBezTo>
                  <a:pt x="844" y="186"/>
                  <a:pt x="844" y="186"/>
                  <a:pt x="844" y="186"/>
                </a:cubicBezTo>
                <a:cubicBezTo>
                  <a:pt x="845" y="186"/>
                  <a:pt x="846" y="185"/>
                  <a:pt x="845" y="185"/>
                </a:cubicBezTo>
                <a:cubicBezTo>
                  <a:pt x="844" y="184"/>
                  <a:pt x="859" y="176"/>
                  <a:pt x="863" y="176"/>
                </a:cubicBezTo>
                <a:cubicBezTo>
                  <a:pt x="864" y="176"/>
                  <a:pt x="866" y="175"/>
                  <a:pt x="867" y="175"/>
                </a:cubicBezTo>
                <a:cubicBezTo>
                  <a:pt x="868" y="174"/>
                  <a:pt x="868" y="174"/>
                  <a:pt x="866" y="174"/>
                </a:cubicBezTo>
                <a:cubicBezTo>
                  <a:pt x="864" y="175"/>
                  <a:pt x="863" y="174"/>
                  <a:pt x="864" y="173"/>
                </a:cubicBezTo>
                <a:cubicBezTo>
                  <a:pt x="865" y="172"/>
                  <a:pt x="867" y="171"/>
                  <a:pt x="868" y="170"/>
                </a:cubicBezTo>
                <a:cubicBezTo>
                  <a:pt x="869" y="168"/>
                  <a:pt x="871" y="167"/>
                  <a:pt x="873" y="166"/>
                </a:cubicBezTo>
                <a:cubicBezTo>
                  <a:pt x="875" y="165"/>
                  <a:pt x="877" y="163"/>
                  <a:pt x="876" y="163"/>
                </a:cubicBezTo>
                <a:cubicBezTo>
                  <a:pt x="876" y="163"/>
                  <a:pt x="875" y="163"/>
                  <a:pt x="875" y="163"/>
                </a:cubicBezTo>
                <a:cubicBezTo>
                  <a:pt x="874" y="163"/>
                  <a:pt x="873" y="164"/>
                  <a:pt x="872" y="164"/>
                </a:cubicBezTo>
                <a:cubicBezTo>
                  <a:pt x="875" y="161"/>
                  <a:pt x="871" y="163"/>
                  <a:pt x="868" y="166"/>
                </a:cubicBezTo>
                <a:cubicBezTo>
                  <a:pt x="864" y="168"/>
                  <a:pt x="862" y="169"/>
                  <a:pt x="862" y="168"/>
                </a:cubicBezTo>
                <a:cubicBezTo>
                  <a:pt x="862" y="166"/>
                  <a:pt x="863" y="166"/>
                  <a:pt x="863" y="166"/>
                </a:cubicBezTo>
                <a:cubicBezTo>
                  <a:pt x="864" y="166"/>
                  <a:pt x="865" y="165"/>
                  <a:pt x="864" y="165"/>
                </a:cubicBezTo>
                <a:cubicBezTo>
                  <a:pt x="864" y="165"/>
                  <a:pt x="863" y="166"/>
                  <a:pt x="861" y="167"/>
                </a:cubicBezTo>
                <a:cubicBezTo>
                  <a:pt x="859" y="168"/>
                  <a:pt x="858" y="169"/>
                  <a:pt x="856" y="169"/>
                </a:cubicBezTo>
                <a:cubicBezTo>
                  <a:pt x="855" y="170"/>
                  <a:pt x="855" y="170"/>
                  <a:pt x="855" y="171"/>
                </a:cubicBezTo>
                <a:cubicBezTo>
                  <a:pt x="855" y="171"/>
                  <a:pt x="853" y="172"/>
                  <a:pt x="851" y="174"/>
                </a:cubicBezTo>
                <a:cubicBezTo>
                  <a:pt x="843" y="178"/>
                  <a:pt x="837" y="182"/>
                  <a:pt x="837" y="184"/>
                </a:cubicBezTo>
                <a:cubicBezTo>
                  <a:pt x="837" y="185"/>
                  <a:pt x="833" y="189"/>
                  <a:pt x="831" y="189"/>
                </a:cubicBezTo>
                <a:cubicBezTo>
                  <a:pt x="830" y="190"/>
                  <a:pt x="829" y="190"/>
                  <a:pt x="829" y="190"/>
                </a:cubicBezTo>
                <a:cubicBezTo>
                  <a:pt x="829" y="191"/>
                  <a:pt x="826" y="193"/>
                  <a:pt x="825" y="192"/>
                </a:cubicBezTo>
                <a:cubicBezTo>
                  <a:pt x="824" y="192"/>
                  <a:pt x="818" y="195"/>
                  <a:pt x="818" y="197"/>
                </a:cubicBezTo>
                <a:cubicBezTo>
                  <a:pt x="818" y="198"/>
                  <a:pt x="811" y="202"/>
                  <a:pt x="810" y="201"/>
                </a:cubicBezTo>
                <a:cubicBezTo>
                  <a:pt x="810" y="201"/>
                  <a:pt x="808" y="203"/>
                  <a:pt x="806" y="203"/>
                </a:cubicBezTo>
                <a:cubicBezTo>
                  <a:pt x="801" y="206"/>
                  <a:pt x="799" y="206"/>
                  <a:pt x="804" y="203"/>
                </a:cubicBezTo>
                <a:cubicBezTo>
                  <a:pt x="806" y="202"/>
                  <a:pt x="807" y="201"/>
                  <a:pt x="807" y="201"/>
                </a:cubicBezTo>
                <a:cubicBezTo>
                  <a:pt x="806" y="201"/>
                  <a:pt x="799" y="205"/>
                  <a:pt x="796" y="207"/>
                </a:cubicBezTo>
                <a:cubicBezTo>
                  <a:pt x="794" y="209"/>
                  <a:pt x="792" y="209"/>
                  <a:pt x="792" y="209"/>
                </a:cubicBezTo>
                <a:cubicBezTo>
                  <a:pt x="792" y="208"/>
                  <a:pt x="791" y="209"/>
                  <a:pt x="789" y="209"/>
                </a:cubicBezTo>
                <a:cubicBezTo>
                  <a:pt x="786" y="211"/>
                  <a:pt x="799" y="199"/>
                  <a:pt x="804" y="195"/>
                </a:cubicBezTo>
                <a:cubicBezTo>
                  <a:pt x="806" y="193"/>
                  <a:pt x="807" y="191"/>
                  <a:pt x="807" y="191"/>
                </a:cubicBezTo>
                <a:cubicBezTo>
                  <a:pt x="807" y="190"/>
                  <a:pt x="808" y="190"/>
                  <a:pt x="810" y="189"/>
                </a:cubicBezTo>
                <a:cubicBezTo>
                  <a:pt x="811" y="187"/>
                  <a:pt x="812" y="187"/>
                  <a:pt x="812" y="186"/>
                </a:cubicBezTo>
                <a:cubicBezTo>
                  <a:pt x="811" y="186"/>
                  <a:pt x="801" y="193"/>
                  <a:pt x="798" y="195"/>
                </a:cubicBezTo>
                <a:cubicBezTo>
                  <a:pt x="788" y="204"/>
                  <a:pt x="772" y="216"/>
                  <a:pt x="769" y="216"/>
                </a:cubicBezTo>
                <a:cubicBezTo>
                  <a:pt x="769" y="216"/>
                  <a:pt x="770" y="214"/>
                  <a:pt x="772" y="211"/>
                </a:cubicBezTo>
                <a:close/>
                <a:moveTo>
                  <a:pt x="780" y="216"/>
                </a:moveTo>
                <a:cubicBezTo>
                  <a:pt x="780" y="214"/>
                  <a:pt x="783" y="213"/>
                  <a:pt x="784" y="213"/>
                </a:cubicBezTo>
                <a:cubicBezTo>
                  <a:pt x="785" y="213"/>
                  <a:pt x="785" y="213"/>
                  <a:pt x="783" y="214"/>
                </a:cubicBezTo>
                <a:cubicBezTo>
                  <a:pt x="782" y="216"/>
                  <a:pt x="780" y="217"/>
                  <a:pt x="780" y="216"/>
                </a:cubicBezTo>
                <a:close/>
                <a:moveTo>
                  <a:pt x="1760" y="202"/>
                </a:moveTo>
                <a:cubicBezTo>
                  <a:pt x="1754" y="198"/>
                  <a:pt x="1757" y="195"/>
                  <a:pt x="1765" y="198"/>
                </a:cubicBezTo>
                <a:cubicBezTo>
                  <a:pt x="1769" y="199"/>
                  <a:pt x="1769" y="200"/>
                  <a:pt x="1766" y="202"/>
                </a:cubicBezTo>
                <a:cubicBezTo>
                  <a:pt x="1764" y="204"/>
                  <a:pt x="1763" y="204"/>
                  <a:pt x="1760" y="202"/>
                </a:cubicBezTo>
                <a:close/>
                <a:moveTo>
                  <a:pt x="1809" y="198"/>
                </a:moveTo>
                <a:cubicBezTo>
                  <a:pt x="1807" y="195"/>
                  <a:pt x="1807" y="195"/>
                  <a:pt x="1810" y="195"/>
                </a:cubicBezTo>
                <a:cubicBezTo>
                  <a:pt x="1812" y="195"/>
                  <a:pt x="1815" y="196"/>
                  <a:pt x="1815" y="198"/>
                </a:cubicBezTo>
                <a:cubicBezTo>
                  <a:pt x="1815" y="201"/>
                  <a:pt x="1810" y="201"/>
                  <a:pt x="1809" y="198"/>
                </a:cubicBezTo>
                <a:close/>
                <a:moveTo>
                  <a:pt x="1786" y="198"/>
                </a:moveTo>
                <a:cubicBezTo>
                  <a:pt x="1783" y="198"/>
                  <a:pt x="1782" y="195"/>
                  <a:pt x="1785" y="195"/>
                </a:cubicBezTo>
                <a:cubicBezTo>
                  <a:pt x="1785" y="195"/>
                  <a:pt x="1786" y="195"/>
                  <a:pt x="1786" y="195"/>
                </a:cubicBezTo>
                <a:cubicBezTo>
                  <a:pt x="1786" y="195"/>
                  <a:pt x="1787" y="196"/>
                  <a:pt x="1788" y="197"/>
                </a:cubicBezTo>
                <a:cubicBezTo>
                  <a:pt x="1789" y="198"/>
                  <a:pt x="1789" y="198"/>
                  <a:pt x="1789" y="198"/>
                </a:cubicBezTo>
                <a:cubicBezTo>
                  <a:pt x="1786" y="198"/>
                  <a:pt x="1786" y="198"/>
                  <a:pt x="1786" y="198"/>
                </a:cubicBezTo>
                <a:close/>
                <a:moveTo>
                  <a:pt x="1409" y="190"/>
                </a:moveTo>
                <a:cubicBezTo>
                  <a:pt x="1407" y="187"/>
                  <a:pt x="1405" y="186"/>
                  <a:pt x="1404" y="186"/>
                </a:cubicBezTo>
                <a:cubicBezTo>
                  <a:pt x="1403" y="186"/>
                  <a:pt x="1402" y="182"/>
                  <a:pt x="1402" y="182"/>
                </a:cubicBezTo>
                <a:cubicBezTo>
                  <a:pt x="1402" y="181"/>
                  <a:pt x="1403" y="181"/>
                  <a:pt x="1405" y="181"/>
                </a:cubicBezTo>
                <a:cubicBezTo>
                  <a:pt x="1405" y="181"/>
                  <a:pt x="1407" y="181"/>
                  <a:pt x="1407" y="180"/>
                </a:cubicBezTo>
                <a:cubicBezTo>
                  <a:pt x="1413" y="179"/>
                  <a:pt x="1413" y="179"/>
                  <a:pt x="1413" y="179"/>
                </a:cubicBezTo>
                <a:cubicBezTo>
                  <a:pt x="1413" y="179"/>
                  <a:pt x="1419" y="178"/>
                  <a:pt x="1419" y="177"/>
                </a:cubicBezTo>
                <a:cubicBezTo>
                  <a:pt x="1420" y="177"/>
                  <a:pt x="1413" y="177"/>
                  <a:pt x="1409" y="178"/>
                </a:cubicBezTo>
                <a:cubicBezTo>
                  <a:pt x="1407" y="179"/>
                  <a:pt x="1405" y="179"/>
                  <a:pt x="1404" y="178"/>
                </a:cubicBezTo>
                <a:cubicBezTo>
                  <a:pt x="1402" y="177"/>
                  <a:pt x="1402" y="175"/>
                  <a:pt x="1405" y="174"/>
                </a:cubicBezTo>
                <a:cubicBezTo>
                  <a:pt x="1405" y="174"/>
                  <a:pt x="1407" y="174"/>
                  <a:pt x="1409" y="174"/>
                </a:cubicBezTo>
                <a:cubicBezTo>
                  <a:pt x="1410" y="173"/>
                  <a:pt x="1413" y="173"/>
                  <a:pt x="1413" y="173"/>
                </a:cubicBezTo>
                <a:cubicBezTo>
                  <a:pt x="1414" y="172"/>
                  <a:pt x="1414" y="172"/>
                  <a:pt x="1414" y="172"/>
                </a:cubicBezTo>
                <a:cubicBezTo>
                  <a:pt x="1414" y="171"/>
                  <a:pt x="1415" y="171"/>
                  <a:pt x="1418" y="171"/>
                </a:cubicBezTo>
                <a:cubicBezTo>
                  <a:pt x="1419" y="171"/>
                  <a:pt x="1421" y="171"/>
                  <a:pt x="1420" y="171"/>
                </a:cubicBezTo>
                <a:cubicBezTo>
                  <a:pt x="1419" y="171"/>
                  <a:pt x="1419" y="168"/>
                  <a:pt x="1420" y="168"/>
                </a:cubicBezTo>
                <a:cubicBezTo>
                  <a:pt x="1421" y="168"/>
                  <a:pt x="1421" y="168"/>
                  <a:pt x="1421" y="168"/>
                </a:cubicBezTo>
                <a:cubicBezTo>
                  <a:pt x="1420" y="168"/>
                  <a:pt x="1419" y="168"/>
                  <a:pt x="1418" y="168"/>
                </a:cubicBezTo>
                <a:cubicBezTo>
                  <a:pt x="1414" y="171"/>
                  <a:pt x="1413" y="170"/>
                  <a:pt x="1413" y="168"/>
                </a:cubicBezTo>
                <a:cubicBezTo>
                  <a:pt x="1414" y="166"/>
                  <a:pt x="1414" y="166"/>
                  <a:pt x="1413" y="167"/>
                </a:cubicBezTo>
                <a:cubicBezTo>
                  <a:pt x="1412" y="168"/>
                  <a:pt x="1412" y="168"/>
                  <a:pt x="1411" y="167"/>
                </a:cubicBezTo>
                <a:cubicBezTo>
                  <a:pt x="1411" y="166"/>
                  <a:pt x="1410" y="166"/>
                  <a:pt x="1410" y="168"/>
                </a:cubicBezTo>
                <a:cubicBezTo>
                  <a:pt x="1408" y="173"/>
                  <a:pt x="1399" y="174"/>
                  <a:pt x="1399" y="169"/>
                </a:cubicBezTo>
                <a:cubicBezTo>
                  <a:pt x="1399" y="168"/>
                  <a:pt x="1398" y="168"/>
                  <a:pt x="1398" y="167"/>
                </a:cubicBezTo>
                <a:cubicBezTo>
                  <a:pt x="1397" y="166"/>
                  <a:pt x="1396" y="162"/>
                  <a:pt x="1397" y="163"/>
                </a:cubicBezTo>
                <a:cubicBezTo>
                  <a:pt x="1401" y="163"/>
                  <a:pt x="1401" y="163"/>
                  <a:pt x="1400" y="163"/>
                </a:cubicBezTo>
                <a:cubicBezTo>
                  <a:pt x="1399" y="163"/>
                  <a:pt x="1399" y="161"/>
                  <a:pt x="1399" y="160"/>
                </a:cubicBezTo>
                <a:cubicBezTo>
                  <a:pt x="1400" y="159"/>
                  <a:pt x="1399" y="158"/>
                  <a:pt x="1399" y="160"/>
                </a:cubicBezTo>
                <a:cubicBezTo>
                  <a:pt x="1397" y="163"/>
                  <a:pt x="1395" y="158"/>
                  <a:pt x="1397" y="155"/>
                </a:cubicBezTo>
                <a:cubicBezTo>
                  <a:pt x="1397" y="152"/>
                  <a:pt x="1412" y="152"/>
                  <a:pt x="1412" y="153"/>
                </a:cubicBezTo>
                <a:cubicBezTo>
                  <a:pt x="1412" y="154"/>
                  <a:pt x="1410" y="155"/>
                  <a:pt x="1407" y="155"/>
                </a:cubicBezTo>
                <a:cubicBezTo>
                  <a:pt x="1407" y="155"/>
                  <a:pt x="1406" y="155"/>
                  <a:pt x="1407" y="155"/>
                </a:cubicBezTo>
                <a:cubicBezTo>
                  <a:pt x="1407" y="155"/>
                  <a:pt x="1408" y="156"/>
                  <a:pt x="1409" y="157"/>
                </a:cubicBezTo>
                <a:cubicBezTo>
                  <a:pt x="1410" y="158"/>
                  <a:pt x="1410" y="158"/>
                  <a:pt x="1410" y="157"/>
                </a:cubicBezTo>
                <a:cubicBezTo>
                  <a:pt x="1412" y="152"/>
                  <a:pt x="1417" y="153"/>
                  <a:pt x="1417" y="158"/>
                </a:cubicBezTo>
                <a:cubicBezTo>
                  <a:pt x="1417" y="159"/>
                  <a:pt x="1418" y="160"/>
                  <a:pt x="1418" y="162"/>
                </a:cubicBezTo>
                <a:cubicBezTo>
                  <a:pt x="1420" y="164"/>
                  <a:pt x="1420" y="164"/>
                  <a:pt x="1420" y="164"/>
                </a:cubicBezTo>
                <a:cubicBezTo>
                  <a:pt x="1420" y="160"/>
                  <a:pt x="1420" y="160"/>
                  <a:pt x="1420" y="160"/>
                </a:cubicBezTo>
                <a:cubicBezTo>
                  <a:pt x="1419" y="154"/>
                  <a:pt x="1422" y="150"/>
                  <a:pt x="1424" y="152"/>
                </a:cubicBezTo>
                <a:cubicBezTo>
                  <a:pt x="1425" y="152"/>
                  <a:pt x="1426" y="152"/>
                  <a:pt x="1426" y="152"/>
                </a:cubicBezTo>
                <a:cubicBezTo>
                  <a:pt x="1426" y="152"/>
                  <a:pt x="1427" y="152"/>
                  <a:pt x="1428" y="152"/>
                </a:cubicBezTo>
                <a:cubicBezTo>
                  <a:pt x="1429" y="153"/>
                  <a:pt x="1430" y="155"/>
                  <a:pt x="1429" y="157"/>
                </a:cubicBezTo>
                <a:cubicBezTo>
                  <a:pt x="1428" y="157"/>
                  <a:pt x="1428" y="158"/>
                  <a:pt x="1428" y="158"/>
                </a:cubicBezTo>
                <a:cubicBezTo>
                  <a:pt x="1428" y="158"/>
                  <a:pt x="1429" y="158"/>
                  <a:pt x="1429" y="158"/>
                </a:cubicBezTo>
                <a:cubicBezTo>
                  <a:pt x="1431" y="156"/>
                  <a:pt x="1433" y="157"/>
                  <a:pt x="1433" y="159"/>
                </a:cubicBezTo>
                <a:cubicBezTo>
                  <a:pt x="1433" y="161"/>
                  <a:pt x="1433" y="162"/>
                  <a:pt x="1434" y="162"/>
                </a:cubicBezTo>
                <a:cubicBezTo>
                  <a:pt x="1434" y="161"/>
                  <a:pt x="1436" y="161"/>
                  <a:pt x="1436" y="162"/>
                </a:cubicBezTo>
                <a:cubicBezTo>
                  <a:pt x="1437" y="162"/>
                  <a:pt x="1438" y="163"/>
                  <a:pt x="1439" y="163"/>
                </a:cubicBezTo>
                <a:cubicBezTo>
                  <a:pt x="1440" y="163"/>
                  <a:pt x="1440" y="163"/>
                  <a:pt x="1440" y="163"/>
                </a:cubicBezTo>
                <a:cubicBezTo>
                  <a:pt x="1440" y="164"/>
                  <a:pt x="1441" y="165"/>
                  <a:pt x="1442" y="166"/>
                </a:cubicBezTo>
                <a:cubicBezTo>
                  <a:pt x="1445" y="167"/>
                  <a:pt x="1444" y="168"/>
                  <a:pt x="1439" y="168"/>
                </a:cubicBezTo>
                <a:cubicBezTo>
                  <a:pt x="1435" y="168"/>
                  <a:pt x="1431" y="171"/>
                  <a:pt x="1431" y="174"/>
                </a:cubicBezTo>
                <a:cubicBezTo>
                  <a:pt x="1431" y="174"/>
                  <a:pt x="1430" y="175"/>
                  <a:pt x="1429" y="175"/>
                </a:cubicBezTo>
                <a:cubicBezTo>
                  <a:pt x="1428" y="175"/>
                  <a:pt x="1427" y="176"/>
                  <a:pt x="1426" y="179"/>
                </a:cubicBezTo>
                <a:cubicBezTo>
                  <a:pt x="1426" y="182"/>
                  <a:pt x="1425" y="182"/>
                  <a:pt x="1424" y="182"/>
                </a:cubicBezTo>
                <a:cubicBezTo>
                  <a:pt x="1423" y="182"/>
                  <a:pt x="1418" y="187"/>
                  <a:pt x="1418" y="189"/>
                </a:cubicBezTo>
                <a:cubicBezTo>
                  <a:pt x="1418" y="189"/>
                  <a:pt x="1418" y="190"/>
                  <a:pt x="1418" y="190"/>
                </a:cubicBezTo>
                <a:cubicBezTo>
                  <a:pt x="1417" y="191"/>
                  <a:pt x="1416" y="192"/>
                  <a:pt x="1416" y="193"/>
                </a:cubicBezTo>
                <a:cubicBezTo>
                  <a:pt x="1416" y="195"/>
                  <a:pt x="1413" y="194"/>
                  <a:pt x="1409" y="190"/>
                </a:cubicBezTo>
                <a:close/>
                <a:moveTo>
                  <a:pt x="806" y="192"/>
                </a:moveTo>
                <a:cubicBezTo>
                  <a:pt x="806" y="191"/>
                  <a:pt x="807" y="191"/>
                  <a:pt x="807" y="191"/>
                </a:cubicBezTo>
                <a:cubicBezTo>
                  <a:pt x="807" y="192"/>
                  <a:pt x="807" y="192"/>
                  <a:pt x="806" y="192"/>
                </a:cubicBezTo>
                <a:close/>
                <a:moveTo>
                  <a:pt x="1808" y="191"/>
                </a:moveTo>
                <a:cubicBezTo>
                  <a:pt x="1807" y="190"/>
                  <a:pt x="1805" y="188"/>
                  <a:pt x="1806" y="187"/>
                </a:cubicBezTo>
                <a:cubicBezTo>
                  <a:pt x="1807" y="187"/>
                  <a:pt x="1813" y="190"/>
                  <a:pt x="1813" y="191"/>
                </a:cubicBezTo>
                <a:cubicBezTo>
                  <a:pt x="1814" y="192"/>
                  <a:pt x="1810" y="192"/>
                  <a:pt x="1808" y="191"/>
                </a:cubicBezTo>
                <a:close/>
                <a:moveTo>
                  <a:pt x="1781" y="189"/>
                </a:moveTo>
                <a:cubicBezTo>
                  <a:pt x="1781" y="187"/>
                  <a:pt x="1783" y="187"/>
                  <a:pt x="1785" y="187"/>
                </a:cubicBezTo>
                <a:cubicBezTo>
                  <a:pt x="1788" y="188"/>
                  <a:pt x="1788" y="188"/>
                  <a:pt x="1788" y="188"/>
                </a:cubicBezTo>
                <a:cubicBezTo>
                  <a:pt x="1785" y="188"/>
                  <a:pt x="1785" y="188"/>
                  <a:pt x="1785" y="188"/>
                </a:cubicBezTo>
                <a:cubicBezTo>
                  <a:pt x="1784" y="188"/>
                  <a:pt x="1783" y="188"/>
                  <a:pt x="1783" y="189"/>
                </a:cubicBezTo>
                <a:cubicBezTo>
                  <a:pt x="1783" y="190"/>
                  <a:pt x="1782" y="190"/>
                  <a:pt x="1782" y="190"/>
                </a:cubicBezTo>
                <a:cubicBezTo>
                  <a:pt x="1782" y="190"/>
                  <a:pt x="1781" y="189"/>
                  <a:pt x="1781" y="189"/>
                </a:cubicBezTo>
                <a:close/>
                <a:moveTo>
                  <a:pt x="1204" y="187"/>
                </a:moveTo>
                <a:cubicBezTo>
                  <a:pt x="1201" y="185"/>
                  <a:pt x="1200" y="184"/>
                  <a:pt x="1204" y="183"/>
                </a:cubicBezTo>
                <a:cubicBezTo>
                  <a:pt x="1206" y="182"/>
                  <a:pt x="1206" y="181"/>
                  <a:pt x="1208" y="182"/>
                </a:cubicBezTo>
                <a:cubicBezTo>
                  <a:pt x="1210" y="182"/>
                  <a:pt x="1211" y="182"/>
                  <a:pt x="1209" y="183"/>
                </a:cubicBezTo>
                <a:cubicBezTo>
                  <a:pt x="1208" y="184"/>
                  <a:pt x="1208" y="184"/>
                  <a:pt x="1208" y="185"/>
                </a:cubicBezTo>
                <a:cubicBezTo>
                  <a:pt x="1209" y="187"/>
                  <a:pt x="1207" y="187"/>
                  <a:pt x="1204" y="187"/>
                </a:cubicBezTo>
                <a:close/>
                <a:moveTo>
                  <a:pt x="1448" y="185"/>
                </a:moveTo>
                <a:cubicBezTo>
                  <a:pt x="1448" y="184"/>
                  <a:pt x="1449" y="184"/>
                  <a:pt x="1449" y="183"/>
                </a:cubicBezTo>
                <a:cubicBezTo>
                  <a:pt x="1450" y="182"/>
                  <a:pt x="1450" y="182"/>
                  <a:pt x="1448" y="182"/>
                </a:cubicBezTo>
                <a:cubicBezTo>
                  <a:pt x="1442" y="184"/>
                  <a:pt x="1440" y="184"/>
                  <a:pt x="1440" y="183"/>
                </a:cubicBezTo>
                <a:cubicBezTo>
                  <a:pt x="1439" y="183"/>
                  <a:pt x="1440" y="182"/>
                  <a:pt x="1440" y="182"/>
                </a:cubicBezTo>
                <a:cubicBezTo>
                  <a:pt x="1442" y="181"/>
                  <a:pt x="1444" y="177"/>
                  <a:pt x="1442" y="176"/>
                </a:cubicBezTo>
                <a:cubicBezTo>
                  <a:pt x="1440" y="174"/>
                  <a:pt x="1440" y="174"/>
                  <a:pt x="1440" y="174"/>
                </a:cubicBezTo>
                <a:cubicBezTo>
                  <a:pt x="1439" y="171"/>
                  <a:pt x="1439" y="171"/>
                  <a:pt x="1439" y="171"/>
                </a:cubicBezTo>
                <a:cubicBezTo>
                  <a:pt x="1437" y="170"/>
                  <a:pt x="1439" y="169"/>
                  <a:pt x="1444" y="169"/>
                </a:cubicBezTo>
                <a:cubicBezTo>
                  <a:pt x="1447" y="169"/>
                  <a:pt x="1447" y="169"/>
                  <a:pt x="1447" y="171"/>
                </a:cubicBezTo>
                <a:cubicBezTo>
                  <a:pt x="1448" y="174"/>
                  <a:pt x="1448" y="174"/>
                  <a:pt x="1450" y="174"/>
                </a:cubicBezTo>
                <a:cubicBezTo>
                  <a:pt x="1452" y="174"/>
                  <a:pt x="1453" y="174"/>
                  <a:pt x="1454" y="174"/>
                </a:cubicBezTo>
                <a:cubicBezTo>
                  <a:pt x="1454" y="175"/>
                  <a:pt x="1454" y="175"/>
                  <a:pt x="1453" y="175"/>
                </a:cubicBezTo>
                <a:cubicBezTo>
                  <a:pt x="1452" y="175"/>
                  <a:pt x="1453" y="177"/>
                  <a:pt x="1454" y="177"/>
                </a:cubicBezTo>
                <a:cubicBezTo>
                  <a:pt x="1454" y="178"/>
                  <a:pt x="1455" y="178"/>
                  <a:pt x="1457" y="178"/>
                </a:cubicBezTo>
                <a:cubicBezTo>
                  <a:pt x="1460" y="178"/>
                  <a:pt x="1462" y="180"/>
                  <a:pt x="1460" y="180"/>
                </a:cubicBezTo>
                <a:cubicBezTo>
                  <a:pt x="1458" y="181"/>
                  <a:pt x="1457" y="182"/>
                  <a:pt x="1456" y="183"/>
                </a:cubicBezTo>
                <a:cubicBezTo>
                  <a:pt x="1455" y="184"/>
                  <a:pt x="1454" y="184"/>
                  <a:pt x="1453" y="184"/>
                </a:cubicBezTo>
                <a:cubicBezTo>
                  <a:pt x="1452" y="184"/>
                  <a:pt x="1451" y="184"/>
                  <a:pt x="1451" y="185"/>
                </a:cubicBezTo>
                <a:cubicBezTo>
                  <a:pt x="1450" y="186"/>
                  <a:pt x="1448" y="186"/>
                  <a:pt x="1448" y="185"/>
                </a:cubicBezTo>
                <a:close/>
                <a:moveTo>
                  <a:pt x="794" y="177"/>
                </a:moveTo>
                <a:cubicBezTo>
                  <a:pt x="794" y="177"/>
                  <a:pt x="794" y="176"/>
                  <a:pt x="795" y="176"/>
                </a:cubicBezTo>
                <a:cubicBezTo>
                  <a:pt x="795" y="177"/>
                  <a:pt x="794" y="179"/>
                  <a:pt x="794" y="179"/>
                </a:cubicBezTo>
                <a:cubicBezTo>
                  <a:pt x="793" y="179"/>
                  <a:pt x="793" y="178"/>
                  <a:pt x="794" y="177"/>
                </a:cubicBezTo>
                <a:close/>
                <a:moveTo>
                  <a:pt x="956" y="178"/>
                </a:moveTo>
                <a:cubicBezTo>
                  <a:pt x="951" y="176"/>
                  <a:pt x="952" y="174"/>
                  <a:pt x="956" y="174"/>
                </a:cubicBezTo>
                <a:cubicBezTo>
                  <a:pt x="957" y="174"/>
                  <a:pt x="958" y="174"/>
                  <a:pt x="958" y="172"/>
                </a:cubicBezTo>
                <a:cubicBezTo>
                  <a:pt x="959" y="169"/>
                  <a:pt x="962" y="167"/>
                  <a:pt x="965" y="167"/>
                </a:cubicBezTo>
                <a:cubicBezTo>
                  <a:pt x="967" y="166"/>
                  <a:pt x="968" y="166"/>
                  <a:pt x="968" y="166"/>
                </a:cubicBezTo>
                <a:cubicBezTo>
                  <a:pt x="970" y="164"/>
                  <a:pt x="973" y="163"/>
                  <a:pt x="974" y="164"/>
                </a:cubicBezTo>
                <a:cubicBezTo>
                  <a:pt x="976" y="165"/>
                  <a:pt x="976" y="168"/>
                  <a:pt x="973" y="171"/>
                </a:cubicBezTo>
                <a:cubicBezTo>
                  <a:pt x="970" y="172"/>
                  <a:pt x="969" y="174"/>
                  <a:pt x="969" y="174"/>
                </a:cubicBezTo>
                <a:cubicBezTo>
                  <a:pt x="968" y="177"/>
                  <a:pt x="961" y="179"/>
                  <a:pt x="956" y="178"/>
                </a:cubicBezTo>
                <a:close/>
                <a:moveTo>
                  <a:pt x="1220" y="171"/>
                </a:moveTo>
                <a:cubicBezTo>
                  <a:pt x="1222" y="168"/>
                  <a:pt x="1228" y="165"/>
                  <a:pt x="1228" y="166"/>
                </a:cubicBezTo>
                <a:cubicBezTo>
                  <a:pt x="1228" y="167"/>
                  <a:pt x="1220" y="174"/>
                  <a:pt x="1218" y="174"/>
                </a:cubicBezTo>
                <a:cubicBezTo>
                  <a:pt x="1218" y="174"/>
                  <a:pt x="1219" y="172"/>
                  <a:pt x="1220" y="171"/>
                </a:cubicBezTo>
                <a:close/>
                <a:moveTo>
                  <a:pt x="890" y="172"/>
                </a:moveTo>
                <a:cubicBezTo>
                  <a:pt x="890" y="171"/>
                  <a:pt x="891" y="171"/>
                  <a:pt x="892" y="171"/>
                </a:cubicBezTo>
                <a:cubicBezTo>
                  <a:pt x="893" y="171"/>
                  <a:pt x="893" y="171"/>
                  <a:pt x="892" y="172"/>
                </a:cubicBezTo>
                <a:cubicBezTo>
                  <a:pt x="890" y="173"/>
                  <a:pt x="888" y="173"/>
                  <a:pt x="890" y="172"/>
                </a:cubicBezTo>
                <a:close/>
                <a:moveTo>
                  <a:pt x="1394" y="170"/>
                </a:moveTo>
                <a:cubicBezTo>
                  <a:pt x="1391" y="167"/>
                  <a:pt x="1391" y="163"/>
                  <a:pt x="1393" y="163"/>
                </a:cubicBezTo>
                <a:cubicBezTo>
                  <a:pt x="1394" y="163"/>
                  <a:pt x="1394" y="164"/>
                  <a:pt x="1394" y="165"/>
                </a:cubicBezTo>
                <a:cubicBezTo>
                  <a:pt x="1393" y="166"/>
                  <a:pt x="1394" y="167"/>
                  <a:pt x="1394" y="168"/>
                </a:cubicBezTo>
                <a:cubicBezTo>
                  <a:pt x="1395" y="169"/>
                  <a:pt x="1396" y="171"/>
                  <a:pt x="1396" y="171"/>
                </a:cubicBezTo>
                <a:cubicBezTo>
                  <a:pt x="1396" y="172"/>
                  <a:pt x="1395" y="171"/>
                  <a:pt x="1394" y="170"/>
                </a:cubicBezTo>
                <a:close/>
                <a:moveTo>
                  <a:pt x="1797" y="170"/>
                </a:moveTo>
                <a:cubicBezTo>
                  <a:pt x="1796" y="170"/>
                  <a:pt x="1797" y="169"/>
                  <a:pt x="1798" y="168"/>
                </a:cubicBezTo>
                <a:cubicBezTo>
                  <a:pt x="1801" y="168"/>
                  <a:pt x="1802" y="168"/>
                  <a:pt x="1802" y="168"/>
                </a:cubicBezTo>
                <a:cubicBezTo>
                  <a:pt x="1802" y="169"/>
                  <a:pt x="1801" y="169"/>
                  <a:pt x="1801" y="169"/>
                </a:cubicBezTo>
                <a:cubicBezTo>
                  <a:pt x="1799" y="169"/>
                  <a:pt x="1798" y="169"/>
                  <a:pt x="1798" y="170"/>
                </a:cubicBezTo>
                <a:cubicBezTo>
                  <a:pt x="1798" y="171"/>
                  <a:pt x="1798" y="171"/>
                  <a:pt x="1797" y="170"/>
                </a:cubicBezTo>
                <a:close/>
                <a:moveTo>
                  <a:pt x="786" y="167"/>
                </a:moveTo>
                <a:cubicBezTo>
                  <a:pt x="789" y="164"/>
                  <a:pt x="801" y="159"/>
                  <a:pt x="800" y="161"/>
                </a:cubicBezTo>
                <a:cubicBezTo>
                  <a:pt x="799" y="162"/>
                  <a:pt x="794" y="165"/>
                  <a:pt x="788" y="167"/>
                </a:cubicBezTo>
                <a:cubicBezTo>
                  <a:pt x="784" y="168"/>
                  <a:pt x="784" y="168"/>
                  <a:pt x="786" y="167"/>
                </a:cubicBezTo>
                <a:close/>
                <a:moveTo>
                  <a:pt x="1469" y="168"/>
                </a:moveTo>
                <a:cubicBezTo>
                  <a:pt x="1469" y="166"/>
                  <a:pt x="1470" y="166"/>
                  <a:pt x="1471" y="167"/>
                </a:cubicBezTo>
                <a:cubicBezTo>
                  <a:pt x="1472" y="168"/>
                  <a:pt x="1472" y="168"/>
                  <a:pt x="1471" y="168"/>
                </a:cubicBezTo>
                <a:lnTo>
                  <a:pt x="1469" y="168"/>
                </a:lnTo>
                <a:close/>
                <a:moveTo>
                  <a:pt x="1477" y="166"/>
                </a:moveTo>
                <a:cubicBezTo>
                  <a:pt x="1479" y="164"/>
                  <a:pt x="1480" y="164"/>
                  <a:pt x="1482" y="165"/>
                </a:cubicBezTo>
                <a:cubicBezTo>
                  <a:pt x="1484" y="166"/>
                  <a:pt x="1484" y="166"/>
                  <a:pt x="1481" y="166"/>
                </a:cubicBezTo>
                <a:cubicBezTo>
                  <a:pt x="1480" y="166"/>
                  <a:pt x="1477" y="166"/>
                  <a:pt x="1477" y="166"/>
                </a:cubicBezTo>
                <a:cubicBezTo>
                  <a:pt x="1476" y="166"/>
                  <a:pt x="1476" y="166"/>
                  <a:pt x="1477" y="166"/>
                </a:cubicBezTo>
                <a:close/>
                <a:moveTo>
                  <a:pt x="993" y="165"/>
                </a:moveTo>
                <a:cubicBezTo>
                  <a:pt x="993" y="165"/>
                  <a:pt x="994" y="164"/>
                  <a:pt x="995" y="164"/>
                </a:cubicBezTo>
                <a:cubicBezTo>
                  <a:pt x="995" y="163"/>
                  <a:pt x="995" y="163"/>
                  <a:pt x="995" y="164"/>
                </a:cubicBezTo>
                <a:cubicBezTo>
                  <a:pt x="995" y="166"/>
                  <a:pt x="993" y="166"/>
                  <a:pt x="993" y="165"/>
                </a:cubicBezTo>
                <a:close/>
                <a:moveTo>
                  <a:pt x="1796" y="163"/>
                </a:moveTo>
                <a:cubicBezTo>
                  <a:pt x="1796" y="162"/>
                  <a:pt x="1798" y="161"/>
                  <a:pt x="1798" y="162"/>
                </a:cubicBezTo>
                <a:cubicBezTo>
                  <a:pt x="1798" y="163"/>
                  <a:pt x="1798" y="163"/>
                  <a:pt x="1798" y="163"/>
                </a:cubicBezTo>
                <a:lnTo>
                  <a:pt x="1796" y="163"/>
                </a:lnTo>
                <a:close/>
                <a:moveTo>
                  <a:pt x="815" y="162"/>
                </a:moveTo>
                <a:cubicBezTo>
                  <a:pt x="815" y="161"/>
                  <a:pt x="821" y="158"/>
                  <a:pt x="822" y="158"/>
                </a:cubicBezTo>
                <a:cubicBezTo>
                  <a:pt x="822" y="158"/>
                  <a:pt x="822" y="158"/>
                  <a:pt x="821" y="159"/>
                </a:cubicBezTo>
                <a:cubicBezTo>
                  <a:pt x="819" y="160"/>
                  <a:pt x="815" y="162"/>
                  <a:pt x="815" y="162"/>
                </a:cubicBezTo>
                <a:close/>
                <a:moveTo>
                  <a:pt x="1453" y="161"/>
                </a:moveTo>
                <a:cubicBezTo>
                  <a:pt x="1452" y="161"/>
                  <a:pt x="1451" y="160"/>
                  <a:pt x="1451" y="160"/>
                </a:cubicBezTo>
                <a:cubicBezTo>
                  <a:pt x="1451" y="159"/>
                  <a:pt x="1450" y="159"/>
                  <a:pt x="1447" y="159"/>
                </a:cubicBezTo>
                <a:cubicBezTo>
                  <a:pt x="1442" y="159"/>
                  <a:pt x="1435" y="157"/>
                  <a:pt x="1439" y="156"/>
                </a:cubicBezTo>
                <a:cubicBezTo>
                  <a:pt x="1442" y="155"/>
                  <a:pt x="1442" y="155"/>
                  <a:pt x="1437" y="155"/>
                </a:cubicBezTo>
                <a:cubicBezTo>
                  <a:pt x="1432" y="155"/>
                  <a:pt x="1431" y="154"/>
                  <a:pt x="1432" y="152"/>
                </a:cubicBezTo>
                <a:cubicBezTo>
                  <a:pt x="1434" y="151"/>
                  <a:pt x="1434" y="151"/>
                  <a:pt x="1432" y="151"/>
                </a:cubicBezTo>
                <a:cubicBezTo>
                  <a:pt x="1431" y="150"/>
                  <a:pt x="1431" y="150"/>
                  <a:pt x="1431" y="150"/>
                </a:cubicBezTo>
                <a:cubicBezTo>
                  <a:pt x="1432" y="150"/>
                  <a:pt x="1433" y="149"/>
                  <a:pt x="1433" y="148"/>
                </a:cubicBezTo>
                <a:cubicBezTo>
                  <a:pt x="1432" y="148"/>
                  <a:pt x="1433" y="147"/>
                  <a:pt x="1434" y="147"/>
                </a:cubicBezTo>
                <a:cubicBezTo>
                  <a:pt x="1434" y="148"/>
                  <a:pt x="1434" y="148"/>
                  <a:pt x="1434" y="148"/>
                </a:cubicBezTo>
                <a:cubicBezTo>
                  <a:pt x="1434" y="148"/>
                  <a:pt x="1434" y="149"/>
                  <a:pt x="1435" y="150"/>
                </a:cubicBezTo>
                <a:cubicBezTo>
                  <a:pt x="1437" y="150"/>
                  <a:pt x="1437" y="150"/>
                  <a:pt x="1437" y="149"/>
                </a:cubicBezTo>
                <a:cubicBezTo>
                  <a:pt x="1436" y="147"/>
                  <a:pt x="1437" y="147"/>
                  <a:pt x="1438" y="148"/>
                </a:cubicBezTo>
                <a:cubicBezTo>
                  <a:pt x="1439" y="149"/>
                  <a:pt x="1439" y="149"/>
                  <a:pt x="1439" y="147"/>
                </a:cubicBezTo>
                <a:cubicBezTo>
                  <a:pt x="1439" y="145"/>
                  <a:pt x="1439" y="145"/>
                  <a:pt x="1442" y="147"/>
                </a:cubicBezTo>
                <a:cubicBezTo>
                  <a:pt x="1450" y="152"/>
                  <a:pt x="1450" y="151"/>
                  <a:pt x="1450" y="149"/>
                </a:cubicBezTo>
                <a:cubicBezTo>
                  <a:pt x="1450" y="147"/>
                  <a:pt x="1452" y="146"/>
                  <a:pt x="1453" y="146"/>
                </a:cubicBezTo>
                <a:cubicBezTo>
                  <a:pt x="1454" y="146"/>
                  <a:pt x="1454" y="147"/>
                  <a:pt x="1453" y="148"/>
                </a:cubicBezTo>
                <a:cubicBezTo>
                  <a:pt x="1453" y="150"/>
                  <a:pt x="1453" y="150"/>
                  <a:pt x="1456" y="149"/>
                </a:cubicBezTo>
                <a:cubicBezTo>
                  <a:pt x="1458" y="147"/>
                  <a:pt x="1459" y="147"/>
                  <a:pt x="1461" y="148"/>
                </a:cubicBezTo>
                <a:cubicBezTo>
                  <a:pt x="1462" y="149"/>
                  <a:pt x="1465" y="149"/>
                  <a:pt x="1467" y="150"/>
                </a:cubicBezTo>
                <a:cubicBezTo>
                  <a:pt x="1471" y="150"/>
                  <a:pt x="1473" y="153"/>
                  <a:pt x="1469" y="154"/>
                </a:cubicBezTo>
                <a:cubicBezTo>
                  <a:pt x="1466" y="158"/>
                  <a:pt x="1466" y="158"/>
                  <a:pt x="1466" y="158"/>
                </a:cubicBezTo>
                <a:cubicBezTo>
                  <a:pt x="1465" y="159"/>
                  <a:pt x="1464" y="160"/>
                  <a:pt x="1462" y="160"/>
                </a:cubicBezTo>
                <a:cubicBezTo>
                  <a:pt x="1461" y="160"/>
                  <a:pt x="1460" y="160"/>
                  <a:pt x="1458" y="160"/>
                </a:cubicBezTo>
                <a:cubicBezTo>
                  <a:pt x="1458" y="162"/>
                  <a:pt x="1456" y="162"/>
                  <a:pt x="1453" y="161"/>
                </a:cubicBezTo>
                <a:close/>
                <a:moveTo>
                  <a:pt x="812" y="160"/>
                </a:moveTo>
                <a:cubicBezTo>
                  <a:pt x="812" y="160"/>
                  <a:pt x="818" y="157"/>
                  <a:pt x="820" y="155"/>
                </a:cubicBezTo>
                <a:cubicBezTo>
                  <a:pt x="822" y="155"/>
                  <a:pt x="820" y="157"/>
                  <a:pt x="818" y="158"/>
                </a:cubicBezTo>
                <a:cubicBezTo>
                  <a:pt x="815" y="160"/>
                  <a:pt x="812" y="161"/>
                  <a:pt x="812" y="160"/>
                </a:cubicBezTo>
                <a:close/>
                <a:moveTo>
                  <a:pt x="995" y="158"/>
                </a:moveTo>
                <a:cubicBezTo>
                  <a:pt x="996" y="158"/>
                  <a:pt x="997" y="157"/>
                  <a:pt x="998" y="157"/>
                </a:cubicBezTo>
                <a:cubicBezTo>
                  <a:pt x="1000" y="157"/>
                  <a:pt x="1000" y="157"/>
                  <a:pt x="1000" y="157"/>
                </a:cubicBezTo>
                <a:cubicBezTo>
                  <a:pt x="998" y="158"/>
                  <a:pt x="998" y="158"/>
                  <a:pt x="998" y="158"/>
                </a:cubicBezTo>
                <a:cubicBezTo>
                  <a:pt x="995" y="160"/>
                  <a:pt x="993" y="160"/>
                  <a:pt x="995" y="158"/>
                </a:cubicBezTo>
                <a:close/>
                <a:moveTo>
                  <a:pt x="1767" y="158"/>
                </a:moveTo>
                <a:cubicBezTo>
                  <a:pt x="1766" y="157"/>
                  <a:pt x="1766" y="156"/>
                  <a:pt x="1766" y="156"/>
                </a:cubicBezTo>
                <a:cubicBezTo>
                  <a:pt x="1768" y="156"/>
                  <a:pt x="1771" y="158"/>
                  <a:pt x="1771" y="158"/>
                </a:cubicBezTo>
                <a:cubicBezTo>
                  <a:pt x="1771" y="160"/>
                  <a:pt x="1768" y="159"/>
                  <a:pt x="1767" y="158"/>
                </a:cubicBezTo>
                <a:close/>
                <a:moveTo>
                  <a:pt x="1061" y="38"/>
                </a:moveTo>
                <a:cubicBezTo>
                  <a:pt x="1059" y="40"/>
                  <a:pt x="1059" y="40"/>
                  <a:pt x="1059" y="40"/>
                </a:cubicBezTo>
                <a:cubicBezTo>
                  <a:pt x="1057" y="40"/>
                  <a:pt x="1055" y="41"/>
                  <a:pt x="1054" y="42"/>
                </a:cubicBezTo>
                <a:cubicBezTo>
                  <a:pt x="1053" y="42"/>
                  <a:pt x="1052" y="42"/>
                  <a:pt x="1051" y="42"/>
                </a:cubicBezTo>
                <a:cubicBezTo>
                  <a:pt x="1051" y="43"/>
                  <a:pt x="1054" y="42"/>
                  <a:pt x="1057" y="41"/>
                </a:cubicBezTo>
                <a:cubicBezTo>
                  <a:pt x="1061" y="40"/>
                  <a:pt x="1064" y="39"/>
                  <a:pt x="1064" y="39"/>
                </a:cubicBezTo>
                <a:cubicBezTo>
                  <a:pt x="1065" y="39"/>
                  <a:pt x="1066" y="39"/>
                  <a:pt x="1066" y="38"/>
                </a:cubicBezTo>
                <a:cubicBezTo>
                  <a:pt x="1066" y="37"/>
                  <a:pt x="1069" y="36"/>
                  <a:pt x="1074" y="34"/>
                </a:cubicBezTo>
                <a:cubicBezTo>
                  <a:pt x="1108" y="25"/>
                  <a:pt x="1142" y="17"/>
                  <a:pt x="1181" y="10"/>
                </a:cubicBezTo>
                <a:cubicBezTo>
                  <a:pt x="1186" y="9"/>
                  <a:pt x="1190" y="9"/>
                  <a:pt x="1189" y="10"/>
                </a:cubicBezTo>
                <a:cubicBezTo>
                  <a:pt x="1188" y="12"/>
                  <a:pt x="1178" y="15"/>
                  <a:pt x="1171" y="15"/>
                </a:cubicBezTo>
                <a:cubicBezTo>
                  <a:pt x="1169" y="15"/>
                  <a:pt x="1166" y="16"/>
                  <a:pt x="1166" y="16"/>
                </a:cubicBezTo>
                <a:cubicBezTo>
                  <a:pt x="1165" y="17"/>
                  <a:pt x="1154" y="19"/>
                  <a:pt x="1150" y="19"/>
                </a:cubicBezTo>
                <a:cubicBezTo>
                  <a:pt x="1146" y="20"/>
                  <a:pt x="1146" y="20"/>
                  <a:pt x="1146" y="21"/>
                </a:cubicBezTo>
                <a:cubicBezTo>
                  <a:pt x="1146" y="21"/>
                  <a:pt x="1147" y="21"/>
                  <a:pt x="1147" y="21"/>
                </a:cubicBezTo>
                <a:cubicBezTo>
                  <a:pt x="1148" y="21"/>
                  <a:pt x="1141" y="23"/>
                  <a:pt x="1132" y="25"/>
                </a:cubicBezTo>
                <a:cubicBezTo>
                  <a:pt x="1123" y="26"/>
                  <a:pt x="1115" y="28"/>
                  <a:pt x="1115" y="29"/>
                </a:cubicBezTo>
                <a:cubicBezTo>
                  <a:pt x="1116" y="29"/>
                  <a:pt x="1121" y="28"/>
                  <a:pt x="1126" y="27"/>
                </a:cubicBezTo>
                <a:cubicBezTo>
                  <a:pt x="1131" y="26"/>
                  <a:pt x="1137" y="25"/>
                  <a:pt x="1140" y="25"/>
                </a:cubicBezTo>
                <a:cubicBezTo>
                  <a:pt x="1145" y="24"/>
                  <a:pt x="1145" y="24"/>
                  <a:pt x="1145" y="24"/>
                </a:cubicBezTo>
                <a:cubicBezTo>
                  <a:pt x="1142" y="25"/>
                  <a:pt x="1142" y="25"/>
                  <a:pt x="1142" y="25"/>
                </a:cubicBezTo>
                <a:cubicBezTo>
                  <a:pt x="1139" y="26"/>
                  <a:pt x="1139" y="26"/>
                  <a:pt x="1139" y="26"/>
                </a:cubicBezTo>
                <a:cubicBezTo>
                  <a:pt x="1142" y="26"/>
                  <a:pt x="1142" y="26"/>
                  <a:pt x="1142" y="26"/>
                </a:cubicBezTo>
                <a:cubicBezTo>
                  <a:pt x="1145" y="26"/>
                  <a:pt x="1145" y="26"/>
                  <a:pt x="1144" y="26"/>
                </a:cubicBezTo>
                <a:cubicBezTo>
                  <a:pt x="1141" y="29"/>
                  <a:pt x="1135" y="29"/>
                  <a:pt x="1128" y="29"/>
                </a:cubicBezTo>
                <a:cubicBezTo>
                  <a:pt x="1122" y="30"/>
                  <a:pt x="1107" y="32"/>
                  <a:pt x="1083" y="37"/>
                </a:cubicBezTo>
                <a:cubicBezTo>
                  <a:pt x="1079" y="38"/>
                  <a:pt x="1070" y="41"/>
                  <a:pt x="1062" y="43"/>
                </a:cubicBezTo>
                <a:cubicBezTo>
                  <a:pt x="1049" y="48"/>
                  <a:pt x="1043" y="49"/>
                  <a:pt x="1048" y="47"/>
                </a:cubicBezTo>
                <a:cubicBezTo>
                  <a:pt x="1050" y="46"/>
                  <a:pt x="1051" y="45"/>
                  <a:pt x="1050" y="45"/>
                </a:cubicBezTo>
                <a:cubicBezTo>
                  <a:pt x="1049" y="45"/>
                  <a:pt x="1047" y="46"/>
                  <a:pt x="1046" y="46"/>
                </a:cubicBezTo>
                <a:cubicBezTo>
                  <a:pt x="1044" y="48"/>
                  <a:pt x="1036" y="50"/>
                  <a:pt x="1035" y="50"/>
                </a:cubicBezTo>
                <a:cubicBezTo>
                  <a:pt x="1033" y="50"/>
                  <a:pt x="1036" y="48"/>
                  <a:pt x="1039" y="47"/>
                </a:cubicBezTo>
                <a:cubicBezTo>
                  <a:pt x="1045" y="45"/>
                  <a:pt x="1050" y="43"/>
                  <a:pt x="1050" y="42"/>
                </a:cubicBezTo>
                <a:cubicBezTo>
                  <a:pt x="1050" y="42"/>
                  <a:pt x="1051" y="41"/>
                  <a:pt x="1053" y="40"/>
                </a:cubicBezTo>
                <a:lnTo>
                  <a:pt x="1061" y="38"/>
                </a:lnTo>
                <a:close/>
                <a:moveTo>
                  <a:pt x="1048" y="42"/>
                </a:moveTo>
                <a:cubicBezTo>
                  <a:pt x="1047" y="43"/>
                  <a:pt x="1044" y="44"/>
                  <a:pt x="1037" y="46"/>
                </a:cubicBezTo>
                <a:cubicBezTo>
                  <a:pt x="1033" y="48"/>
                  <a:pt x="1028" y="49"/>
                  <a:pt x="1027" y="49"/>
                </a:cubicBezTo>
                <a:cubicBezTo>
                  <a:pt x="1027" y="50"/>
                  <a:pt x="1022" y="51"/>
                  <a:pt x="1019" y="53"/>
                </a:cubicBezTo>
                <a:cubicBezTo>
                  <a:pt x="1012" y="54"/>
                  <a:pt x="995" y="61"/>
                  <a:pt x="994" y="63"/>
                </a:cubicBezTo>
                <a:cubicBezTo>
                  <a:pt x="993" y="64"/>
                  <a:pt x="993" y="64"/>
                  <a:pt x="995" y="63"/>
                </a:cubicBezTo>
                <a:cubicBezTo>
                  <a:pt x="995" y="62"/>
                  <a:pt x="997" y="62"/>
                  <a:pt x="1000" y="62"/>
                </a:cubicBezTo>
                <a:cubicBezTo>
                  <a:pt x="1003" y="62"/>
                  <a:pt x="1011" y="60"/>
                  <a:pt x="1018" y="56"/>
                </a:cubicBezTo>
                <a:cubicBezTo>
                  <a:pt x="1019" y="56"/>
                  <a:pt x="1021" y="56"/>
                  <a:pt x="1021" y="56"/>
                </a:cubicBezTo>
                <a:cubicBezTo>
                  <a:pt x="1023" y="56"/>
                  <a:pt x="1025" y="56"/>
                  <a:pt x="1027" y="56"/>
                </a:cubicBezTo>
                <a:cubicBezTo>
                  <a:pt x="1030" y="55"/>
                  <a:pt x="1031" y="56"/>
                  <a:pt x="1027" y="56"/>
                </a:cubicBezTo>
                <a:cubicBezTo>
                  <a:pt x="1022" y="58"/>
                  <a:pt x="1013" y="61"/>
                  <a:pt x="1013" y="62"/>
                </a:cubicBezTo>
                <a:cubicBezTo>
                  <a:pt x="1013" y="63"/>
                  <a:pt x="1013" y="63"/>
                  <a:pt x="1014" y="62"/>
                </a:cubicBezTo>
                <a:cubicBezTo>
                  <a:pt x="1014" y="62"/>
                  <a:pt x="1015" y="61"/>
                  <a:pt x="1016" y="61"/>
                </a:cubicBezTo>
                <a:cubicBezTo>
                  <a:pt x="1016" y="61"/>
                  <a:pt x="1020" y="61"/>
                  <a:pt x="1024" y="59"/>
                </a:cubicBezTo>
                <a:cubicBezTo>
                  <a:pt x="1027" y="58"/>
                  <a:pt x="1032" y="57"/>
                  <a:pt x="1035" y="56"/>
                </a:cubicBezTo>
                <a:cubicBezTo>
                  <a:pt x="1037" y="56"/>
                  <a:pt x="1039" y="56"/>
                  <a:pt x="1040" y="56"/>
                </a:cubicBezTo>
                <a:cubicBezTo>
                  <a:pt x="1040" y="54"/>
                  <a:pt x="1051" y="53"/>
                  <a:pt x="1057" y="53"/>
                </a:cubicBezTo>
                <a:cubicBezTo>
                  <a:pt x="1060" y="53"/>
                  <a:pt x="1066" y="52"/>
                  <a:pt x="1072" y="51"/>
                </a:cubicBezTo>
                <a:cubicBezTo>
                  <a:pt x="1092" y="46"/>
                  <a:pt x="1106" y="45"/>
                  <a:pt x="1106" y="46"/>
                </a:cubicBezTo>
                <a:cubicBezTo>
                  <a:pt x="1106" y="47"/>
                  <a:pt x="1102" y="50"/>
                  <a:pt x="1100" y="50"/>
                </a:cubicBezTo>
                <a:cubicBezTo>
                  <a:pt x="1094" y="53"/>
                  <a:pt x="1094" y="53"/>
                  <a:pt x="1094" y="53"/>
                </a:cubicBezTo>
                <a:cubicBezTo>
                  <a:pt x="1090" y="55"/>
                  <a:pt x="1089" y="55"/>
                  <a:pt x="1080" y="56"/>
                </a:cubicBezTo>
                <a:cubicBezTo>
                  <a:pt x="1067" y="56"/>
                  <a:pt x="1067" y="56"/>
                  <a:pt x="1072" y="54"/>
                </a:cubicBezTo>
                <a:cubicBezTo>
                  <a:pt x="1075" y="53"/>
                  <a:pt x="1075" y="51"/>
                  <a:pt x="1072" y="53"/>
                </a:cubicBezTo>
                <a:cubicBezTo>
                  <a:pt x="1071" y="53"/>
                  <a:pt x="1067" y="54"/>
                  <a:pt x="1062" y="54"/>
                </a:cubicBezTo>
                <a:cubicBezTo>
                  <a:pt x="1059" y="54"/>
                  <a:pt x="1055" y="55"/>
                  <a:pt x="1054" y="56"/>
                </a:cubicBezTo>
                <a:cubicBezTo>
                  <a:pt x="1051" y="57"/>
                  <a:pt x="1043" y="59"/>
                  <a:pt x="1037" y="61"/>
                </a:cubicBezTo>
                <a:cubicBezTo>
                  <a:pt x="1033" y="61"/>
                  <a:pt x="1026" y="64"/>
                  <a:pt x="1021" y="65"/>
                </a:cubicBezTo>
                <a:cubicBezTo>
                  <a:pt x="1014" y="67"/>
                  <a:pt x="1011" y="69"/>
                  <a:pt x="1008" y="69"/>
                </a:cubicBezTo>
                <a:cubicBezTo>
                  <a:pt x="1005" y="68"/>
                  <a:pt x="999" y="70"/>
                  <a:pt x="998" y="72"/>
                </a:cubicBezTo>
                <a:cubicBezTo>
                  <a:pt x="997" y="72"/>
                  <a:pt x="997" y="73"/>
                  <a:pt x="997" y="73"/>
                </a:cubicBezTo>
                <a:cubicBezTo>
                  <a:pt x="997" y="73"/>
                  <a:pt x="992" y="75"/>
                  <a:pt x="989" y="76"/>
                </a:cubicBezTo>
                <a:cubicBezTo>
                  <a:pt x="987" y="77"/>
                  <a:pt x="987" y="77"/>
                  <a:pt x="987" y="76"/>
                </a:cubicBezTo>
                <a:cubicBezTo>
                  <a:pt x="988" y="75"/>
                  <a:pt x="987" y="75"/>
                  <a:pt x="986" y="76"/>
                </a:cubicBezTo>
                <a:cubicBezTo>
                  <a:pt x="985" y="77"/>
                  <a:pt x="981" y="77"/>
                  <a:pt x="976" y="79"/>
                </a:cubicBezTo>
                <a:cubicBezTo>
                  <a:pt x="972" y="80"/>
                  <a:pt x="968" y="81"/>
                  <a:pt x="967" y="82"/>
                </a:cubicBezTo>
                <a:cubicBezTo>
                  <a:pt x="966" y="83"/>
                  <a:pt x="966" y="83"/>
                  <a:pt x="967" y="83"/>
                </a:cubicBezTo>
                <a:cubicBezTo>
                  <a:pt x="970" y="81"/>
                  <a:pt x="980" y="80"/>
                  <a:pt x="981" y="80"/>
                </a:cubicBezTo>
                <a:cubicBezTo>
                  <a:pt x="982" y="80"/>
                  <a:pt x="968" y="85"/>
                  <a:pt x="961" y="87"/>
                </a:cubicBezTo>
                <a:cubicBezTo>
                  <a:pt x="958" y="88"/>
                  <a:pt x="953" y="89"/>
                  <a:pt x="951" y="90"/>
                </a:cubicBezTo>
                <a:cubicBezTo>
                  <a:pt x="945" y="91"/>
                  <a:pt x="932" y="97"/>
                  <a:pt x="933" y="97"/>
                </a:cubicBezTo>
                <a:cubicBezTo>
                  <a:pt x="934" y="98"/>
                  <a:pt x="937" y="97"/>
                  <a:pt x="939" y="96"/>
                </a:cubicBezTo>
                <a:cubicBezTo>
                  <a:pt x="941" y="94"/>
                  <a:pt x="949" y="92"/>
                  <a:pt x="950" y="92"/>
                </a:cubicBezTo>
                <a:cubicBezTo>
                  <a:pt x="950" y="93"/>
                  <a:pt x="949" y="93"/>
                  <a:pt x="947" y="93"/>
                </a:cubicBezTo>
                <a:cubicBezTo>
                  <a:pt x="943" y="95"/>
                  <a:pt x="945" y="95"/>
                  <a:pt x="952" y="93"/>
                </a:cubicBezTo>
                <a:cubicBezTo>
                  <a:pt x="959" y="92"/>
                  <a:pt x="958" y="92"/>
                  <a:pt x="958" y="93"/>
                </a:cubicBezTo>
                <a:cubicBezTo>
                  <a:pt x="957" y="93"/>
                  <a:pt x="962" y="93"/>
                  <a:pt x="965" y="91"/>
                </a:cubicBezTo>
                <a:cubicBezTo>
                  <a:pt x="969" y="90"/>
                  <a:pt x="981" y="86"/>
                  <a:pt x="981" y="86"/>
                </a:cubicBezTo>
                <a:cubicBezTo>
                  <a:pt x="981" y="87"/>
                  <a:pt x="979" y="89"/>
                  <a:pt x="976" y="91"/>
                </a:cubicBezTo>
                <a:cubicBezTo>
                  <a:pt x="970" y="95"/>
                  <a:pt x="969" y="96"/>
                  <a:pt x="966" y="96"/>
                </a:cubicBezTo>
                <a:cubicBezTo>
                  <a:pt x="964" y="97"/>
                  <a:pt x="962" y="98"/>
                  <a:pt x="960" y="99"/>
                </a:cubicBezTo>
                <a:cubicBezTo>
                  <a:pt x="959" y="100"/>
                  <a:pt x="956" y="101"/>
                  <a:pt x="954" y="101"/>
                </a:cubicBezTo>
                <a:cubicBezTo>
                  <a:pt x="953" y="101"/>
                  <a:pt x="951" y="102"/>
                  <a:pt x="949" y="103"/>
                </a:cubicBezTo>
                <a:cubicBezTo>
                  <a:pt x="945" y="104"/>
                  <a:pt x="941" y="105"/>
                  <a:pt x="943" y="104"/>
                </a:cubicBezTo>
                <a:cubicBezTo>
                  <a:pt x="944" y="102"/>
                  <a:pt x="938" y="104"/>
                  <a:pt x="936" y="105"/>
                </a:cubicBezTo>
                <a:cubicBezTo>
                  <a:pt x="936" y="106"/>
                  <a:pt x="935" y="106"/>
                  <a:pt x="934" y="106"/>
                </a:cubicBezTo>
                <a:cubicBezTo>
                  <a:pt x="933" y="106"/>
                  <a:pt x="930" y="107"/>
                  <a:pt x="925" y="109"/>
                </a:cubicBezTo>
                <a:cubicBezTo>
                  <a:pt x="912" y="115"/>
                  <a:pt x="899" y="117"/>
                  <a:pt x="899" y="114"/>
                </a:cubicBezTo>
                <a:cubicBezTo>
                  <a:pt x="899" y="112"/>
                  <a:pt x="901" y="112"/>
                  <a:pt x="905" y="109"/>
                </a:cubicBezTo>
                <a:cubicBezTo>
                  <a:pt x="910" y="107"/>
                  <a:pt x="914" y="104"/>
                  <a:pt x="911" y="104"/>
                </a:cubicBezTo>
                <a:cubicBezTo>
                  <a:pt x="911" y="104"/>
                  <a:pt x="909" y="105"/>
                  <a:pt x="906" y="107"/>
                </a:cubicBezTo>
                <a:cubicBezTo>
                  <a:pt x="903" y="108"/>
                  <a:pt x="900" y="109"/>
                  <a:pt x="896" y="109"/>
                </a:cubicBezTo>
                <a:cubicBezTo>
                  <a:pt x="893" y="109"/>
                  <a:pt x="889" y="111"/>
                  <a:pt x="886" y="112"/>
                </a:cubicBezTo>
                <a:cubicBezTo>
                  <a:pt x="881" y="114"/>
                  <a:pt x="868" y="117"/>
                  <a:pt x="867" y="117"/>
                </a:cubicBezTo>
                <a:cubicBezTo>
                  <a:pt x="867" y="117"/>
                  <a:pt x="869" y="116"/>
                  <a:pt x="870" y="115"/>
                </a:cubicBezTo>
                <a:cubicBezTo>
                  <a:pt x="872" y="113"/>
                  <a:pt x="872" y="113"/>
                  <a:pt x="868" y="115"/>
                </a:cubicBezTo>
                <a:cubicBezTo>
                  <a:pt x="867" y="115"/>
                  <a:pt x="867" y="115"/>
                  <a:pt x="868" y="114"/>
                </a:cubicBezTo>
                <a:cubicBezTo>
                  <a:pt x="869" y="112"/>
                  <a:pt x="869" y="112"/>
                  <a:pt x="866" y="114"/>
                </a:cubicBezTo>
                <a:cubicBezTo>
                  <a:pt x="858" y="117"/>
                  <a:pt x="854" y="119"/>
                  <a:pt x="856" y="116"/>
                </a:cubicBezTo>
                <a:cubicBezTo>
                  <a:pt x="857" y="115"/>
                  <a:pt x="857" y="115"/>
                  <a:pt x="856" y="115"/>
                </a:cubicBezTo>
                <a:cubicBezTo>
                  <a:pt x="855" y="116"/>
                  <a:pt x="855" y="116"/>
                  <a:pt x="854" y="117"/>
                </a:cubicBezTo>
                <a:cubicBezTo>
                  <a:pt x="850" y="117"/>
                  <a:pt x="839" y="121"/>
                  <a:pt x="827" y="126"/>
                </a:cubicBezTo>
                <a:cubicBezTo>
                  <a:pt x="889" y="97"/>
                  <a:pt x="962" y="67"/>
                  <a:pt x="1048" y="42"/>
                </a:cubicBezTo>
                <a:close/>
                <a:moveTo>
                  <a:pt x="903" y="113"/>
                </a:moveTo>
                <a:cubicBezTo>
                  <a:pt x="905" y="112"/>
                  <a:pt x="905" y="112"/>
                  <a:pt x="905" y="112"/>
                </a:cubicBezTo>
                <a:cubicBezTo>
                  <a:pt x="904" y="112"/>
                  <a:pt x="903" y="112"/>
                  <a:pt x="902" y="113"/>
                </a:cubicBezTo>
                <a:cubicBezTo>
                  <a:pt x="901" y="113"/>
                  <a:pt x="901" y="114"/>
                  <a:pt x="901" y="114"/>
                </a:cubicBezTo>
                <a:cubicBezTo>
                  <a:pt x="901" y="114"/>
                  <a:pt x="903" y="113"/>
                  <a:pt x="903" y="113"/>
                </a:cubicBezTo>
                <a:close/>
                <a:moveTo>
                  <a:pt x="912" y="99"/>
                </a:moveTo>
                <a:cubicBezTo>
                  <a:pt x="911" y="99"/>
                  <a:pt x="893" y="107"/>
                  <a:pt x="893" y="107"/>
                </a:cubicBezTo>
                <a:cubicBezTo>
                  <a:pt x="893" y="108"/>
                  <a:pt x="898" y="106"/>
                  <a:pt x="903" y="104"/>
                </a:cubicBezTo>
                <a:cubicBezTo>
                  <a:pt x="908" y="101"/>
                  <a:pt x="912" y="99"/>
                  <a:pt x="912" y="99"/>
                </a:cubicBezTo>
                <a:close/>
                <a:moveTo>
                  <a:pt x="974" y="72"/>
                </a:moveTo>
                <a:cubicBezTo>
                  <a:pt x="977" y="72"/>
                  <a:pt x="979" y="71"/>
                  <a:pt x="981" y="72"/>
                </a:cubicBezTo>
                <a:cubicBezTo>
                  <a:pt x="984" y="72"/>
                  <a:pt x="991" y="71"/>
                  <a:pt x="992" y="69"/>
                </a:cubicBezTo>
                <a:cubicBezTo>
                  <a:pt x="992" y="69"/>
                  <a:pt x="1000" y="67"/>
                  <a:pt x="1003" y="67"/>
                </a:cubicBezTo>
                <a:cubicBezTo>
                  <a:pt x="1003" y="67"/>
                  <a:pt x="1005" y="67"/>
                  <a:pt x="1005" y="67"/>
                </a:cubicBezTo>
                <a:cubicBezTo>
                  <a:pt x="1010" y="64"/>
                  <a:pt x="1010" y="64"/>
                  <a:pt x="1010" y="64"/>
                </a:cubicBezTo>
                <a:cubicBezTo>
                  <a:pt x="1013" y="64"/>
                  <a:pt x="1013" y="62"/>
                  <a:pt x="1011" y="62"/>
                </a:cubicBezTo>
                <a:cubicBezTo>
                  <a:pt x="1010" y="63"/>
                  <a:pt x="1010" y="63"/>
                  <a:pt x="1010" y="63"/>
                </a:cubicBezTo>
                <a:cubicBezTo>
                  <a:pt x="1011" y="63"/>
                  <a:pt x="1010" y="64"/>
                  <a:pt x="1009" y="63"/>
                </a:cubicBezTo>
                <a:cubicBezTo>
                  <a:pt x="1008" y="63"/>
                  <a:pt x="1005" y="64"/>
                  <a:pt x="1003" y="64"/>
                </a:cubicBezTo>
                <a:cubicBezTo>
                  <a:pt x="999" y="66"/>
                  <a:pt x="997" y="67"/>
                  <a:pt x="996" y="66"/>
                </a:cubicBezTo>
                <a:cubicBezTo>
                  <a:pt x="995" y="65"/>
                  <a:pt x="995" y="65"/>
                  <a:pt x="996" y="65"/>
                </a:cubicBezTo>
                <a:cubicBezTo>
                  <a:pt x="997" y="65"/>
                  <a:pt x="997" y="65"/>
                  <a:pt x="997" y="64"/>
                </a:cubicBezTo>
                <a:cubicBezTo>
                  <a:pt x="996" y="64"/>
                  <a:pt x="989" y="67"/>
                  <a:pt x="989" y="67"/>
                </a:cubicBezTo>
                <a:cubicBezTo>
                  <a:pt x="989" y="67"/>
                  <a:pt x="985" y="69"/>
                  <a:pt x="981" y="69"/>
                </a:cubicBezTo>
                <a:cubicBezTo>
                  <a:pt x="974" y="72"/>
                  <a:pt x="968" y="74"/>
                  <a:pt x="970" y="74"/>
                </a:cubicBezTo>
                <a:cubicBezTo>
                  <a:pt x="970" y="74"/>
                  <a:pt x="972" y="73"/>
                  <a:pt x="974" y="72"/>
                </a:cubicBezTo>
                <a:close/>
                <a:moveTo>
                  <a:pt x="989" y="66"/>
                </a:moveTo>
                <a:cubicBezTo>
                  <a:pt x="991" y="65"/>
                  <a:pt x="991" y="64"/>
                  <a:pt x="990" y="65"/>
                </a:cubicBezTo>
                <a:cubicBezTo>
                  <a:pt x="987" y="66"/>
                  <a:pt x="984" y="67"/>
                  <a:pt x="985" y="67"/>
                </a:cubicBezTo>
                <a:cubicBezTo>
                  <a:pt x="986" y="67"/>
                  <a:pt x="987" y="67"/>
                  <a:pt x="989" y="66"/>
                </a:cubicBezTo>
                <a:close/>
                <a:moveTo>
                  <a:pt x="1249" y="155"/>
                </a:moveTo>
                <a:cubicBezTo>
                  <a:pt x="1252" y="154"/>
                  <a:pt x="1254" y="154"/>
                  <a:pt x="1252" y="155"/>
                </a:cubicBezTo>
                <a:cubicBezTo>
                  <a:pt x="1251" y="155"/>
                  <a:pt x="1249" y="156"/>
                  <a:pt x="1249" y="156"/>
                </a:cubicBezTo>
                <a:cubicBezTo>
                  <a:pt x="1247" y="156"/>
                  <a:pt x="1247" y="156"/>
                  <a:pt x="1249" y="155"/>
                </a:cubicBezTo>
                <a:close/>
                <a:moveTo>
                  <a:pt x="1793" y="155"/>
                </a:moveTo>
                <a:cubicBezTo>
                  <a:pt x="1792" y="153"/>
                  <a:pt x="1793" y="152"/>
                  <a:pt x="1795" y="153"/>
                </a:cubicBezTo>
                <a:cubicBezTo>
                  <a:pt x="1796" y="154"/>
                  <a:pt x="1796" y="155"/>
                  <a:pt x="1796" y="155"/>
                </a:cubicBezTo>
                <a:cubicBezTo>
                  <a:pt x="1796" y="155"/>
                  <a:pt x="1793" y="155"/>
                  <a:pt x="1793" y="155"/>
                </a:cubicBezTo>
                <a:close/>
                <a:moveTo>
                  <a:pt x="807" y="150"/>
                </a:moveTo>
                <a:cubicBezTo>
                  <a:pt x="810" y="147"/>
                  <a:pt x="823" y="143"/>
                  <a:pt x="821" y="145"/>
                </a:cubicBezTo>
                <a:cubicBezTo>
                  <a:pt x="820" y="147"/>
                  <a:pt x="816" y="150"/>
                  <a:pt x="809" y="151"/>
                </a:cubicBezTo>
                <a:cubicBezTo>
                  <a:pt x="807" y="151"/>
                  <a:pt x="807" y="151"/>
                  <a:pt x="807" y="150"/>
                </a:cubicBezTo>
                <a:close/>
                <a:moveTo>
                  <a:pt x="1251" y="150"/>
                </a:moveTo>
                <a:cubicBezTo>
                  <a:pt x="1253" y="148"/>
                  <a:pt x="1256" y="147"/>
                  <a:pt x="1257" y="147"/>
                </a:cubicBezTo>
                <a:cubicBezTo>
                  <a:pt x="1257" y="147"/>
                  <a:pt x="1251" y="151"/>
                  <a:pt x="1250" y="151"/>
                </a:cubicBezTo>
                <a:cubicBezTo>
                  <a:pt x="1249" y="151"/>
                  <a:pt x="1250" y="150"/>
                  <a:pt x="1251" y="150"/>
                </a:cubicBezTo>
                <a:close/>
                <a:moveTo>
                  <a:pt x="1493" y="150"/>
                </a:moveTo>
                <a:cubicBezTo>
                  <a:pt x="1494" y="149"/>
                  <a:pt x="1496" y="148"/>
                  <a:pt x="1497" y="148"/>
                </a:cubicBezTo>
                <a:cubicBezTo>
                  <a:pt x="1499" y="148"/>
                  <a:pt x="1499" y="148"/>
                  <a:pt x="1499" y="148"/>
                </a:cubicBezTo>
                <a:cubicBezTo>
                  <a:pt x="1497" y="149"/>
                  <a:pt x="1497" y="149"/>
                  <a:pt x="1497" y="149"/>
                </a:cubicBezTo>
                <a:cubicBezTo>
                  <a:pt x="1496" y="149"/>
                  <a:pt x="1494" y="150"/>
                  <a:pt x="1493" y="150"/>
                </a:cubicBezTo>
                <a:cubicBezTo>
                  <a:pt x="1490" y="150"/>
                  <a:pt x="1490" y="150"/>
                  <a:pt x="1490" y="150"/>
                </a:cubicBezTo>
                <a:lnTo>
                  <a:pt x="1493" y="150"/>
                </a:lnTo>
                <a:close/>
                <a:moveTo>
                  <a:pt x="828" y="147"/>
                </a:moveTo>
                <a:cubicBezTo>
                  <a:pt x="828" y="146"/>
                  <a:pt x="830" y="144"/>
                  <a:pt x="832" y="143"/>
                </a:cubicBezTo>
                <a:cubicBezTo>
                  <a:pt x="836" y="141"/>
                  <a:pt x="838" y="139"/>
                  <a:pt x="846" y="135"/>
                </a:cubicBezTo>
                <a:cubicBezTo>
                  <a:pt x="850" y="134"/>
                  <a:pt x="850" y="133"/>
                  <a:pt x="846" y="134"/>
                </a:cubicBezTo>
                <a:cubicBezTo>
                  <a:pt x="842" y="135"/>
                  <a:pt x="834" y="136"/>
                  <a:pt x="834" y="135"/>
                </a:cubicBezTo>
                <a:cubicBezTo>
                  <a:pt x="835" y="135"/>
                  <a:pt x="838" y="134"/>
                  <a:pt x="842" y="131"/>
                </a:cubicBezTo>
                <a:cubicBezTo>
                  <a:pt x="846" y="130"/>
                  <a:pt x="849" y="128"/>
                  <a:pt x="850" y="127"/>
                </a:cubicBezTo>
                <a:cubicBezTo>
                  <a:pt x="852" y="125"/>
                  <a:pt x="855" y="123"/>
                  <a:pt x="858" y="123"/>
                </a:cubicBezTo>
                <a:cubicBezTo>
                  <a:pt x="859" y="123"/>
                  <a:pt x="863" y="123"/>
                  <a:pt x="865" y="121"/>
                </a:cubicBezTo>
                <a:cubicBezTo>
                  <a:pt x="877" y="116"/>
                  <a:pt x="896" y="110"/>
                  <a:pt x="895" y="112"/>
                </a:cubicBezTo>
                <a:cubicBezTo>
                  <a:pt x="895" y="112"/>
                  <a:pt x="895" y="112"/>
                  <a:pt x="895" y="112"/>
                </a:cubicBezTo>
                <a:cubicBezTo>
                  <a:pt x="896" y="113"/>
                  <a:pt x="895" y="113"/>
                  <a:pt x="895" y="112"/>
                </a:cubicBezTo>
                <a:cubicBezTo>
                  <a:pt x="894" y="112"/>
                  <a:pt x="893" y="112"/>
                  <a:pt x="893" y="113"/>
                </a:cubicBezTo>
                <a:cubicBezTo>
                  <a:pt x="894" y="114"/>
                  <a:pt x="888" y="116"/>
                  <a:pt x="887" y="115"/>
                </a:cubicBezTo>
                <a:cubicBezTo>
                  <a:pt x="887" y="115"/>
                  <a:pt x="881" y="117"/>
                  <a:pt x="881" y="118"/>
                </a:cubicBezTo>
                <a:cubicBezTo>
                  <a:pt x="881" y="119"/>
                  <a:pt x="879" y="120"/>
                  <a:pt x="877" y="121"/>
                </a:cubicBezTo>
                <a:cubicBezTo>
                  <a:pt x="874" y="123"/>
                  <a:pt x="870" y="125"/>
                  <a:pt x="867" y="127"/>
                </a:cubicBezTo>
                <a:cubicBezTo>
                  <a:pt x="856" y="133"/>
                  <a:pt x="851" y="136"/>
                  <a:pt x="847" y="137"/>
                </a:cubicBezTo>
                <a:cubicBezTo>
                  <a:pt x="844" y="138"/>
                  <a:pt x="842" y="139"/>
                  <a:pt x="842" y="140"/>
                </a:cubicBezTo>
                <a:cubicBezTo>
                  <a:pt x="838" y="144"/>
                  <a:pt x="828" y="148"/>
                  <a:pt x="828" y="147"/>
                </a:cubicBezTo>
                <a:close/>
                <a:moveTo>
                  <a:pt x="1557" y="144"/>
                </a:moveTo>
                <a:cubicBezTo>
                  <a:pt x="1557" y="142"/>
                  <a:pt x="1557" y="142"/>
                  <a:pt x="1555" y="143"/>
                </a:cubicBezTo>
                <a:cubicBezTo>
                  <a:pt x="1555" y="144"/>
                  <a:pt x="1555" y="144"/>
                  <a:pt x="1553" y="143"/>
                </a:cubicBezTo>
                <a:cubicBezTo>
                  <a:pt x="1551" y="142"/>
                  <a:pt x="1553" y="139"/>
                  <a:pt x="1557" y="139"/>
                </a:cubicBezTo>
                <a:cubicBezTo>
                  <a:pt x="1559" y="139"/>
                  <a:pt x="1559" y="139"/>
                  <a:pt x="1559" y="139"/>
                </a:cubicBezTo>
                <a:cubicBezTo>
                  <a:pt x="1557" y="137"/>
                  <a:pt x="1557" y="137"/>
                  <a:pt x="1557" y="137"/>
                </a:cubicBezTo>
                <a:cubicBezTo>
                  <a:pt x="1555" y="134"/>
                  <a:pt x="1558" y="133"/>
                  <a:pt x="1564" y="134"/>
                </a:cubicBezTo>
                <a:cubicBezTo>
                  <a:pt x="1567" y="135"/>
                  <a:pt x="1567" y="138"/>
                  <a:pt x="1564" y="138"/>
                </a:cubicBezTo>
                <a:cubicBezTo>
                  <a:pt x="1563" y="138"/>
                  <a:pt x="1563" y="139"/>
                  <a:pt x="1563" y="139"/>
                </a:cubicBezTo>
                <a:cubicBezTo>
                  <a:pt x="1563" y="139"/>
                  <a:pt x="1562" y="140"/>
                  <a:pt x="1561" y="140"/>
                </a:cubicBezTo>
                <a:cubicBezTo>
                  <a:pt x="1560" y="140"/>
                  <a:pt x="1560" y="140"/>
                  <a:pt x="1560" y="141"/>
                </a:cubicBezTo>
                <a:cubicBezTo>
                  <a:pt x="1560" y="142"/>
                  <a:pt x="1560" y="142"/>
                  <a:pt x="1561" y="142"/>
                </a:cubicBezTo>
                <a:cubicBezTo>
                  <a:pt x="1563" y="142"/>
                  <a:pt x="1562" y="143"/>
                  <a:pt x="1560" y="144"/>
                </a:cubicBezTo>
                <a:cubicBezTo>
                  <a:pt x="1557" y="144"/>
                  <a:pt x="1557" y="144"/>
                  <a:pt x="1557" y="144"/>
                </a:cubicBezTo>
                <a:close/>
                <a:moveTo>
                  <a:pt x="1569" y="144"/>
                </a:moveTo>
                <a:cubicBezTo>
                  <a:pt x="1570" y="142"/>
                  <a:pt x="1573" y="142"/>
                  <a:pt x="1573" y="144"/>
                </a:cubicBezTo>
                <a:cubicBezTo>
                  <a:pt x="1573" y="144"/>
                  <a:pt x="1572" y="144"/>
                  <a:pt x="1571" y="144"/>
                </a:cubicBezTo>
                <a:cubicBezTo>
                  <a:pt x="1570" y="144"/>
                  <a:pt x="1569" y="144"/>
                  <a:pt x="1569" y="144"/>
                </a:cubicBezTo>
                <a:close/>
                <a:moveTo>
                  <a:pt x="1565" y="142"/>
                </a:moveTo>
                <a:cubicBezTo>
                  <a:pt x="1565" y="142"/>
                  <a:pt x="1565" y="142"/>
                  <a:pt x="1566" y="142"/>
                </a:cubicBezTo>
                <a:cubicBezTo>
                  <a:pt x="1567" y="142"/>
                  <a:pt x="1568" y="142"/>
                  <a:pt x="1568" y="142"/>
                </a:cubicBezTo>
                <a:cubicBezTo>
                  <a:pt x="1567" y="143"/>
                  <a:pt x="1566" y="143"/>
                  <a:pt x="1565" y="143"/>
                </a:cubicBezTo>
                <a:cubicBezTo>
                  <a:pt x="1565" y="142"/>
                  <a:pt x="1565" y="142"/>
                  <a:pt x="1565" y="142"/>
                </a:cubicBezTo>
                <a:close/>
                <a:moveTo>
                  <a:pt x="1546" y="140"/>
                </a:moveTo>
                <a:cubicBezTo>
                  <a:pt x="1542" y="140"/>
                  <a:pt x="1542" y="139"/>
                  <a:pt x="1545" y="138"/>
                </a:cubicBezTo>
                <a:cubicBezTo>
                  <a:pt x="1548" y="136"/>
                  <a:pt x="1548" y="136"/>
                  <a:pt x="1548" y="136"/>
                </a:cubicBezTo>
                <a:cubicBezTo>
                  <a:pt x="1548" y="135"/>
                  <a:pt x="1555" y="136"/>
                  <a:pt x="1555" y="136"/>
                </a:cubicBezTo>
                <a:cubicBezTo>
                  <a:pt x="1556" y="138"/>
                  <a:pt x="1556" y="138"/>
                  <a:pt x="1554" y="137"/>
                </a:cubicBezTo>
                <a:cubicBezTo>
                  <a:pt x="1552" y="136"/>
                  <a:pt x="1551" y="137"/>
                  <a:pt x="1550" y="139"/>
                </a:cubicBezTo>
                <a:cubicBezTo>
                  <a:pt x="1549" y="140"/>
                  <a:pt x="1549" y="141"/>
                  <a:pt x="1549" y="141"/>
                </a:cubicBezTo>
                <a:cubicBezTo>
                  <a:pt x="1548" y="141"/>
                  <a:pt x="1547" y="141"/>
                  <a:pt x="1546" y="140"/>
                </a:cubicBezTo>
                <a:close/>
                <a:moveTo>
                  <a:pt x="1574" y="139"/>
                </a:moveTo>
                <a:cubicBezTo>
                  <a:pt x="1575" y="137"/>
                  <a:pt x="1575" y="137"/>
                  <a:pt x="1578" y="138"/>
                </a:cubicBezTo>
                <a:cubicBezTo>
                  <a:pt x="1581" y="139"/>
                  <a:pt x="1580" y="140"/>
                  <a:pt x="1576" y="140"/>
                </a:cubicBezTo>
                <a:cubicBezTo>
                  <a:pt x="1573" y="140"/>
                  <a:pt x="1573" y="140"/>
                  <a:pt x="1574" y="139"/>
                </a:cubicBezTo>
                <a:close/>
                <a:moveTo>
                  <a:pt x="1588" y="138"/>
                </a:moveTo>
                <a:cubicBezTo>
                  <a:pt x="1587" y="136"/>
                  <a:pt x="1587" y="136"/>
                  <a:pt x="1589" y="136"/>
                </a:cubicBezTo>
                <a:cubicBezTo>
                  <a:pt x="1590" y="136"/>
                  <a:pt x="1590" y="135"/>
                  <a:pt x="1589" y="134"/>
                </a:cubicBezTo>
                <a:cubicBezTo>
                  <a:pt x="1589" y="134"/>
                  <a:pt x="1589" y="134"/>
                  <a:pt x="1594" y="134"/>
                </a:cubicBezTo>
                <a:cubicBezTo>
                  <a:pt x="1596" y="134"/>
                  <a:pt x="1598" y="134"/>
                  <a:pt x="1597" y="134"/>
                </a:cubicBezTo>
                <a:cubicBezTo>
                  <a:pt x="1597" y="134"/>
                  <a:pt x="1596" y="135"/>
                  <a:pt x="1596" y="136"/>
                </a:cubicBezTo>
                <a:cubicBezTo>
                  <a:pt x="1596" y="137"/>
                  <a:pt x="1596" y="137"/>
                  <a:pt x="1595" y="137"/>
                </a:cubicBezTo>
                <a:cubicBezTo>
                  <a:pt x="1594" y="137"/>
                  <a:pt x="1593" y="137"/>
                  <a:pt x="1593" y="138"/>
                </a:cubicBezTo>
                <a:cubicBezTo>
                  <a:pt x="1594" y="138"/>
                  <a:pt x="1593" y="139"/>
                  <a:pt x="1592" y="139"/>
                </a:cubicBezTo>
                <a:cubicBezTo>
                  <a:pt x="1589" y="139"/>
                  <a:pt x="1589" y="139"/>
                  <a:pt x="1588" y="138"/>
                </a:cubicBezTo>
                <a:close/>
                <a:moveTo>
                  <a:pt x="1584" y="137"/>
                </a:moveTo>
                <a:cubicBezTo>
                  <a:pt x="1585" y="137"/>
                  <a:pt x="1585" y="137"/>
                  <a:pt x="1585" y="137"/>
                </a:cubicBezTo>
                <a:cubicBezTo>
                  <a:pt x="1586" y="138"/>
                  <a:pt x="1586" y="138"/>
                  <a:pt x="1585" y="138"/>
                </a:cubicBezTo>
                <a:cubicBezTo>
                  <a:pt x="1584" y="138"/>
                  <a:pt x="1584" y="138"/>
                  <a:pt x="1584" y="137"/>
                </a:cubicBezTo>
                <a:close/>
                <a:moveTo>
                  <a:pt x="1602" y="137"/>
                </a:moveTo>
                <a:cubicBezTo>
                  <a:pt x="1602" y="136"/>
                  <a:pt x="1603" y="136"/>
                  <a:pt x="1604" y="136"/>
                </a:cubicBezTo>
                <a:cubicBezTo>
                  <a:pt x="1606" y="137"/>
                  <a:pt x="1606" y="138"/>
                  <a:pt x="1604" y="138"/>
                </a:cubicBezTo>
                <a:cubicBezTo>
                  <a:pt x="1603" y="138"/>
                  <a:pt x="1602" y="138"/>
                  <a:pt x="1602" y="137"/>
                </a:cubicBezTo>
                <a:close/>
                <a:moveTo>
                  <a:pt x="1576" y="136"/>
                </a:moveTo>
                <a:cubicBezTo>
                  <a:pt x="1576" y="135"/>
                  <a:pt x="1576" y="135"/>
                  <a:pt x="1577" y="135"/>
                </a:cubicBezTo>
                <a:cubicBezTo>
                  <a:pt x="1578" y="135"/>
                  <a:pt x="1579" y="135"/>
                  <a:pt x="1579" y="136"/>
                </a:cubicBezTo>
                <a:cubicBezTo>
                  <a:pt x="1579" y="136"/>
                  <a:pt x="1579" y="136"/>
                  <a:pt x="1578" y="136"/>
                </a:cubicBezTo>
                <a:cubicBezTo>
                  <a:pt x="1577" y="136"/>
                  <a:pt x="1576" y="136"/>
                  <a:pt x="1576" y="136"/>
                </a:cubicBezTo>
                <a:close/>
                <a:moveTo>
                  <a:pt x="948" y="134"/>
                </a:moveTo>
                <a:cubicBezTo>
                  <a:pt x="948" y="134"/>
                  <a:pt x="949" y="134"/>
                  <a:pt x="950" y="134"/>
                </a:cubicBezTo>
                <a:cubicBezTo>
                  <a:pt x="951" y="134"/>
                  <a:pt x="951" y="134"/>
                  <a:pt x="949" y="134"/>
                </a:cubicBezTo>
                <a:cubicBezTo>
                  <a:pt x="948" y="135"/>
                  <a:pt x="947" y="134"/>
                  <a:pt x="948" y="134"/>
                </a:cubicBezTo>
                <a:close/>
                <a:moveTo>
                  <a:pt x="1281" y="134"/>
                </a:moveTo>
                <a:cubicBezTo>
                  <a:pt x="1279" y="133"/>
                  <a:pt x="1281" y="131"/>
                  <a:pt x="1286" y="131"/>
                </a:cubicBezTo>
                <a:cubicBezTo>
                  <a:pt x="1289" y="131"/>
                  <a:pt x="1292" y="133"/>
                  <a:pt x="1289" y="133"/>
                </a:cubicBezTo>
                <a:cubicBezTo>
                  <a:pt x="1289" y="133"/>
                  <a:pt x="1287" y="134"/>
                  <a:pt x="1286" y="134"/>
                </a:cubicBezTo>
                <a:cubicBezTo>
                  <a:pt x="1283" y="135"/>
                  <a:pt x="1282" y="135"/>
                  <a:pt x="1281" y="134"/>
                </a:cubicBezTo>
                <a:close/>
                <a:moveTo>
                  <a:pt x="1578" y="133"/>
                </a:moveTo>
                <a:cubicBezTo>
                  <a:pt x="1574" y="133"/>
                  <a:pt x="1572" y="131"/>
                  <a:pt x="1572" y="130"/>
                </a:cubicBezTo>
                <a:cubicBezTo>
                  <a:pt x="1572" y="129"/>
                  <a:pt x="1574" y="129"/>
                  <a:pt x="1578" y="129"/>
                </a:cubicBezTo>
                <a:cubicBezTo>
                  <a:pt x="1581" y="130"/>
                  <a:pt x="1584" y="129"/>
                  <a:pt x="1583" y="129"/>
                </a:cubicBezTo>
                <a:cubicBezTo>
                  <a:pt x="1580" y="127"/>
                  <a:pt x="1584" y="126"/>
                  <a:pt x="1588" y="128"/>
                </a:cubicBezTo>
                <a:cubicBezTo>
                  <a:pt x="1591" y="130"/>
                  <a:pt x="1590" y="131"/>
                  <a:pt x="1587" y="130"/>
                </a:cubicBezTo>
                <a:cubicBezTo>
                  <a:pt x="1584" y="129"/>
                  <a:pt x="1584" y="129"/>
                  <a:pt x="1585" y="130"/>
                </a:cubicBezTo>
                <a:cubicBezTo>
                  <a:pt x="1587" y="131"/>
                  <a:pt x="1584" y="134"/>
                  <a:pt x="1582" y="134"/>
                </a:cubicBezTo>
                <a:cubicBezTo>
                  <a:pt x="1581" y="134"/>
                  <a:pt x="1579" y="133"/>
                  <a:pt x="1578" y="133"/>
                </a:cubicBezTo>
                <a:close/>
                <a:moveTo>
                  <a:pt x="911" y="131"/>
                </a:moveTo>
                <a:cubicBezTo>
                  <a:pt x="911" y="131"/>
                  <a:pt x="916" y="128"/>
                  <a:pt x="918" y="128"/>
                </a:cubicBezTo>
                <a:cubicBezTo>
                  <a:pt x="919" y="128"/>
                  <a:pt x="919" y="128"/>
                  <a:pt x="917" y="130"/>
                </a:cubicBezTo>
                <a:cubicBezTo>
                  <a:pt x="914" y="133"/>
                  <a:pt x="910" y="134"/>
                  <a:pt x="911" y="131"/>
                </a:cubicBezTo>
                <a:close/>
                <a:moveTo>
                  <a:pt x="1595" y="131"/>
                </a:moveTo>
                <a:cubicBezTo>
                  <a:pt x="1593" y="131"/>
                  <a:pt x="1592" y="128"/>
                  <a:pt x="1594" y="128"/>
                </a:cubicBezTo>
                <a:cubicBezTo>
                  <a:pt x="1595" y="128"/>
                  <a:pt x="1595" y="128"/>
                  <a:pt x="1597" y="128"/>
                </a:cubicBezTo>
                <a:cubicBezTo>
                  <a:pt x="1598" y="126"/>
                  <a:pt x="1600" y="126"/>
                  <a:pt x="1602" y="128"/>
                </a:cubicBezTo>
                <a:cubicBezTo>
                  <a:pt x="1604" y="129"/>
                  <a:pt x="1603" y="132"/>
                  <a:pt x="1601" y="132"/>
                </a:cubicBezTo>
                <a:cubicBezTo>
                  <a:pt x="1600" y="131"/>
                  <a:pt x="1600" y="132"/>
                  <a:pt x="1599" y="132"/>
                </a:cubicBezTo>
                <a:cubicBezTo>
                  <a:pt x="1599" y="133"/>
                  <a:pt x="1597" y="133"/>
                  <a:pt x="1595" y="131"/>
                </a:cubicBezTo>
                <a:close/>
                <a:moveTo>
                  <a:pt x="1557" y="131"/>
                </a:moveTo>
                <a:cubicBezTo>
                  <a:pt x="1557" y="131"/>
                  <a:pt x="1557" y="131"/>
                  <a:pt x="1557" y="131"/>
                </a:cubicBezTo>
                <a:cubicBezTo>
                  <a:pt x="1558" y="131"/>
                  <a:pt x="1559" y="131"/>
                  <a:pt x="1559" y="131"/>
                </a:cubicBezTo>
                <a:cubicBezTo>
                  <a:pt x="1559" y="132"/>
                  <a:pt x="1559" y="132"/>
                  <a:pt x="1558" y="132"/>
                </a:cubicBezTo>
                <a:cubicBezTo>
                  <a:pt x="1557" y="131"/>
                  <a:pt x="1557" y="131"/>
                  <a:pt x="1557" y="131"/>
                </a:cubicBezTo>
                <a:close/>
                <a:moveTo>
                  <a:pt x="902" y="129"/>
                </a:moveTo>
                <a:cubicBezTo>
                  <a:pt x="903" y="126"/>
                  <a:pt x="925" y="119"/>
                  <a:pt x="927" y="120"/>
                </a:cubicBezTo>
                <a:cubicBezTo>
                  <a:pt x="928" y="122"/>
                  <a:pt x="923" y="125"/>
                  <a:pt x="914" y="128"/>
                </a:cubicBezTo>
                <a:cubicBezTo>
                  <a:pt x="903" y="131"/>
                  <a:pt x="901" y="131"/>
                  <a:pt x="902" y="129"/>
                </a:cubicBezTo>
                <a:close/>
                <a:moveTo>
                  <a:pt x="1749" y="128"/>
                </a:moveTo>
                <a:cubicBezTo>
                  <a:pt x="1748" y="128"/>
                  <a:pt x="1749" y="128"/>
                  <a:pt x="1749" y="128"/>
                </a:cubicBezTo>
                <a:cubicBezTo>
                  <a:pt x="1750" y="128"/>
                  <a:pt x="1750" y="128"/>
                  <a:pt x="1751" y="128"/>
                </a:cubicBezTo>
                <a:cubicBezTo>
                  <a:pt x="1751" y="129"/>
                  <a:pt x="1750" y="129"/>
                  <a:pt x="1750" y="129"/>
                </a:cubicBezTo>
                <a:cubicBezTo>
                  <a:pt x="1750" y="129"/>
                  <a:pt x="1749" y="129"/>
                  <a:pt x="1749" y="128"/>
                </a:cubicBezTo>
                <a:close/>
                <a:moveTo>
                  <a:pt x="1573" y="127"/>
                </a:moveTo>
                <a:cubicBezTo>
                  <a:pt x="1572" y="126"/>
                  <a:pt x="1572" y="126"/>
                  <a:pt x="1573" y="126"/>
                </a:cubicBezTo>
                <a:cubicBezTo>
                  <a:pt x="1573" y="126"/>
                  <a:pt x="1574" y="126"/>
                  <a:pt x="1574" y="125"/>
                </a:cubicBezTo>
                <a:cubicBezTo>
                  <a:pt x="1574" y="124"/>
                  <a:pt x="1574" y="123"/>
                  <a:pt x="1575" y="123"/>
                </a:cubicBezTo>
                <a:cubicBezTo>
                  <a:pt x="1576" y="123"/>
                  <a:pt x="1580" y="123"/>
                  <a:pt x="1579" y="124"/>
                </a:cubicBezTo>
                <a:cubicBezTo>
                  <a:pt x="1579" y="125"/>
                  <a:pt x="1580" y="125"/>
                  <a:pt x="1581" y="126"/>
                </a:cubicBezTo>
                <a:cubicBezTo>
                  <a:pt x="1581" y="126"/>
                  <a:pt x="1581" y="126"/>
                  <a:pt x="1581" y="126"/>
                </a:cubicBezTo>
                <a:cubicBezTo>
                  <a:pt x="1581" y="127"/>
                  <a:pt x="1573" y="128"/>
                  <a:pt x="1573" y="127"/>
                </a:cubicBezTo>
                <a:close/>
                <a:moveTo>
                  <a:pt x="1592" y="126"/>
                </a:moveTo>
                <a:cubicBezTo>
                  <a:pt x="1592" y="126"/>
                  <a:pt x="1592" y="125"/>
                  <a:pt x="1594" y="125"/>
                </a:cubicBezTo>
                <a:cubicBezTo>
                  <a:pt x="1595" y="125"/>
                  <a:pt x="1595" y="126"/>
                  <a:pt x="1595" y="126"/>
                </a:cubicBezTo>
                <a:cubicBezTo>
                  <a:pt x="1595" y="126"/>
                  <a:pt x="1595" y="127"/>
                  <a:pt x="1594" y="127"/>
                </a:cubicBezTo>
                <a:cubicBezTo>
                  <a:pt x="1592" y="127"/>
                  <a:pt x="1592" y="126"/>
                  <a:pt x="1592" y="126"/>
                </a:cubicBezTo>
                <a:close/>
                <a:moveTo>
                  <a:pt x="1602" y="126"/>
                </a:moveTo>
                <a:cubicBezTo>
                  <a:pt x="1602" y="126"/>
                  <a:pt x="1602" y="124"/>
                  <a:pt x="1603" y="124"/>
                </a:cubicBezTo>
                <a:cubicBezTo>
                  <a:pt x="1603" y="123"/>
                  <a:pt x="1603" y="123"/>
                  <a:pt x="1603" y="123"/>
                </a:cubicBezTo>
                <a:cubicBezTo>
                  <a:pt x="1602" y="121"/>
                  <a:pt x="1602" y="121"/>
                  <a:pt x="1603" y="121"/>
                </a:cubicBezTo>
                <a:cubicBezTo>
                  <a:pt x="1606" y="121"/>
                  <a:pt x="1610" y="123"/>
                  <a:pt x="1610" y="124"/>
                </a:cubicBezTo>
                <a:cubicBezTo>
                  <a:pt x="1610" y="126"/>
                  <a:pt x="1603" y="128"/>
                  <a:pt x="1602" y="126"/>
                </a:cubicBezTo>
                <a:close/>
                <a:moveTo>
                  <a:pt x="1664" y="126"/>
                </a:moveTo>
                <a:cubicBezTo>
                  <a:pt x="1664" y="125"/>
                  <a:pt x="1670" y="124"/>
                  <a:pt x="1670" y="125"/>
                </a:cubicBezTo>
                <a:cubicBezTo>
                  <a:pt x="1670" y="126"/>
                  <a:pt x="1669" y="126"/>
                  <a:pt x="1667" y="126"/>
                </a:cubicBezTo>
                <a:lnTo>
                  <a:pt x="1664" y="126"/>
                </a:lnTo>
                <a:close/>
                <a:moveTo>
                  <a:pt x="929" y="123"/>
                </a:moveTo>
                <a:cubicBezTo>
                  <a:pt x="931" y="122"/>
                  <a:pt x="933" y="121"/>
                  <a:pt x="933" y="121"/>
                </a:cubicBezTo>
                <a:cubicBezTo>
                  <a:pt x="933" y="122"/>
                  <a:pt x="930" y="123"/>
                  <a:pt x="927" y="124"/>
                </a:cubicBezTo>
                <a:cubicBezTo>
                  <a:pt x="926" y="125"/>
                  <a:pt x="927" y="124"/>
                  <a:pt x="929" y="123"/>
                </a:cubicBezTo>
                <a:close/>
                <a:moveTo>
                  <a:pt x="1582" y="124"/>
                </a:moveTo>
                <a:cubicBezTo>
                  <a:pt x="1581" y="123"/>
                  <a:pt x="1582" y="123"/>
                  <a:pt x="1582" y="123"/>
                </a:cubicBezTo>
                <a:cubicBezTo>
                  <a:pt x="1584" y="123"/>
                  <a:pt x="1584" y="124"/>
                  <a:pt x="1583" y="124"/>
                </a:cubicBezTo>
                <a:cubicBezTo>
                  <a:pt x="1583" y="125"/>
                  <a:pt x="1582" y="125"/>
                  <a:pt x="1582" y="124"/>
                </a:cubicBezTo>
                <a:close/>
                <a:moveTo>
                  <a:pt x="1574" y="120"/>
                </a:moveTo>
                <a:cubicBezTo>
                  <a:pt x="1573" y="120"/>
                  <a:pt x="1573" y="119"/>
                  <a:pt x="1575" y="119"/>
                </a:cubicBezTo>
                <a:cubicBezTo>
                  <a:pt x="1576" y="118"/>
                  <a:pt x="1579" y="119"/>
                  <a:pt x="1577" y="120"/>
                </a:cubicBezTo>
                <a:cubicBezTo>
                  <a:pt x="1576" y="120"/>
                  <a:pt x="1574" y="121"/>
                  <a:pt x="1574" y="120"/>
                </a:cubicBezTo>
                <a:close/>
                <a:moveTo>
                  <a:pt x="883" y="120"/>
                </a:moveTo>
                <a:cubicBezTo>
                  <a:pt x="883" y="120"/>
                  <a:pt x="884" y="120"/>
                  <a:pt x="885" y="119"/>
                </a:cubicBezTo>
                <a:cubicBezTo>
                  <a:pt x="885" y="118"/>
                  <a:pt x="886" y="118"/>
                  <a:pt x="886" y="118"/>
                </a:cubicBezTo>
                <a:cubicBezTo>
                  <a:pt x="886" y="119"/>
                  <a:pt x="885" y="119"/>
                  <a:pt x="885" y="120"/>
                </a:cubicBezTo>
                <a:cubicBezTo>
                  <a:pt x="884" y="120"/>
                  <a:pt x="883" y="120"/>
                  <a:pt x="883" y="120"/>
                </a:cubicBezTo>
                <a:close/>
                <a:moveTo>
                  <a:pt x="1766" y="119"/>
                </a:moveTo>
                <a:cubicBezTo>
                  <a:pt x="1766" y="117"/>
                  <a:pt x="1766" y="117"/>
                  <a:pt x="1766" y="117"/>
                </a:cubicBezTo>
                <a:cubicBezTo>
                  <a:pt x="1769" y="117"/>
                  <a:pt x="1769" y="120"/>
                  <a:pt x="1769" y="120"/>
                </a:cubicBezTo>
                <a:cubicBezTo>
                  <a:pt x="1768" y="120"/>
                  <a:pt x="1767" y="120"/>
                  <a:pt x="1766" y="119"/>
                </a:cubicBezTo>
                <a:close/>
                <a:moveTo>
                  <a:pt x="887" y="117"/>
                </a:moveTo>
                <a:cubicBezTo>
                  <a:pt x="887" y="117"/>
                  <a:pt x="895" y="114"/>
                  <a:pt x="895" y="115"/>
                </a:cubicBezTo>
                <a:cubicBezTo>
                  <a:pt x="895" y="115"/>
                  <a:pt x="890" y="117"/>
                  <a:pt x="888" y="117"/>
                </a:cubicBezTo>
                <a:cubicBezTo>
                  <a:pt x="887" y="118"/>
                  <a:pt x="887" y="118"/>
                  <a:pt x="887" y="117"/>
                </a:cubicBezTo>
                <a:close/>
                <a:moveTo>
                  <a:pt x="1589" y="117"/>
                </a:moveTo>
                <a:cubicBezTo>
                  <a:pt x="1592" y="117"/>
                  <a:pt x="1592" y="117"/>
                  <a:pt x="1592" y="117"/>
                </a:cubicBezTo>
                <a:cubicBezTo>
                  <a:pt x="1592" y="118"/>
                  <a:pt x="1591" y="118"/>
                  <a:pt x="1589" y="118"/>
                </a:cubicBezTo>
                <a:cubicBezTo>
                  <a:pt x="1587" y="118"/>
                  <a:pt x="1587" y="118"/>
                  <a:pt x="1589" y="117"/>
                </a:cubicBezTo>
                <a:close/>
                <a:moveTo>
                  <a:pt x="930" y="113"/>
                </a:moveTo>
                <a:cubicBezTo>
                  <a:pt x="932" y="112"/>
                  <a:pt x="933" y="112"/>
                  <a:pt x="932" y="113"/>
                </a:cubicBezTo>
                <a:cubicBezTo>
                  <a:pt x="931" y="114"/>
                  <a:pt x="930" y="114"/>
                  <a:pt x="930" y="114"/>
                </a:cubicBezTo>
                <a:cubicBezTo>
                  <a:pt x="929" y="114"/>
                  <a:pt x="929" y="114"/>
                  <a:pt x="930" y="113"/>
                </a:cubicBezTo>
                <a:close/>
                <a:moveTo>
                  <a:pt x="1316" y="113"/>
                </a:moveTo>
                <a:cubicBezTo>
                  <a:pt x="1316" y="112"/>
                  <a:pt x="1319" y="110"/>
                  <a:pt x="1319" y="111"/>
                </a:cubicBezTo>
                <a:cubicBezTo>
                  <a:pt x="1319" y="111"/>
                  <a:pt x="1317" y="114"/>
                  <a:pt x="1316" y="114"/>
                </a:cubicBezTo>
                <a:cubicBezTo>
                  <a:pt x="1316" y="114"/>
                  <a:pt x="1316" y="114"/>
                  <a:pt x="1316" y="113"/>
                </a:cubicBezTo>
                <a:close/>
                <a:moveTo>
                  <a:pt x="947" y="112"/>
                </a:moveTo>
                <a:cubicBezTo>
                  <a:pt x="947" y="112"/>
                  <a:pt x="950" y="111"/>
                  <a:pt x="953" y="110"/>
                </a:cubicBezTo>
                <a:cubicBezTo>
                  <a:pt x="954" y="110"/>
                  <a:pt x="954" y="110"/>
                  <a:pt x="954" y="111"/>
                </a:cubicBezTo>
                <a:cubicBezTo>
                  <a:pt x="952" y="112"/>
                  <a:pt x="947" y="113"/>
                  <a:pt x="947" y="112"/>
                </a:cubicBezTo>
                <a:close/>
                <a:moveTo>
                  <a:pt x="1857" y="112"/>
                </a:moveTo>
                <a:cubicBezTo>
                  <a:pt x="1857" y="111"/>
                  <a:pt x="1857" y="111"/>
                  <a:pt x="1857" y="111"/>
                </a:cubicBezTo>
                <a:cubicBezTo>
                  <a:pt x="1858" y="111"/>
                  <a:pt x="1858" y="111"/>
                  <a:pt x="1859" y="112"/>
                </a:cubicBezTo>
                <a:cubicBezTo>
                  <a:pt x="1859" y="112"/>
                  <a:pt x="1859" y="112"/>
                  <a:pt x="1858" y="112"/>
                </a:cubicBezTo>
                <a:cubicBezTo>
                  <a:pt x="1857" y="112"/>
                  <a:pt x="1857" y="112"/>
                  <a:pt x="1857" y="112"/>
                </a:cubicBezTo>
                <a:close/>
                <a:moveTo>
                  <a:pt x="1646" y="110"/>
                </a:moveTo>
                <a:cubicBezTo>
                  <a:pt x="1646" y="109"/>
                  <a:pt x="1646" y="109"/>
                  <a:pt x="1648" y="109"/>
                </a:cubicBezTo>
                <a:cubicBezTo>
                  <a:pt x="1648" y="109"/>
                  <a:pt x="1649" y="109"/>
                  <a:pt x="1649" y="110"/>
                </a:cubicBezTo>
                <a:cubicBezTo>
                  <a:pt x="1649" y="111"/>
                  <a:pt x="1647" y="112"/>
                  <a:pt x="1646" y="110"/>
                </a:cubicBezTo>
                <a:close/>
                <a:moveTo>
                  <a:pt x="944" y="109"/>
                </a:moveTo>
                <a:cubicBezTo>
                  <a:pt x="944" y="108"/>
                  <a:pt x="947" y="107"/>
                  <a:pt x="952" y="107"/>
                </a:cubicBezTo>
                <a:cubicBezTo>
                  <a:pt x="956" y="107"/>
                  <a:pt x="957" y="108"/>
                  <a:pt x="953" y="108"/>
                </a:cubicBezTo>
                <a:cubicBezTo>
                  <a:pt x="946" y="109"/>
                  <a:pt x="945" y="109"/>
                  <a:pt x="944" y="109"/>
                </a:cubicBezTo>
                <a:close/>
                <a:moveTo>
                  <a:pt x="1849" y="109"/>
                </a:moveTo>
                <a:cubicBezTo>
                  <a:pt x="1849" y="108"/>
                  <a:pt x="1849" y="107"/>
                  <a:pt x="1847" y="107"/>
                </a:cubicBezTo>
                <a:cubicBezTo>
                  <a:pt x="1844" y="106"/>
                  <a:pt x="1847" y="104"/>
                  <a:pt x="1851" y="105"/>
                </a:cubicBezTo>
                <a:cubicBezTo>
                  <a:pt x="1855" y="107"/>
                  <a:pt x="1857" y="108"/>
                  <a:pt x="1855" y="109"/>
                </a:cubicBezTo>
                <a:cubicBezTo>
                  <a:pt x="1854" y="109"/>
                  <a:pt x="1850" y="109"/>
                  <a:pt x="1849" y="109"/>
                </a:cubicBezTo>
                <a:close/>
                <a:moveTo>
                  <a:pt x="958" y="106"/>
                </a:moveTo>
                <a:cubicBezTo>
                  <a:pt x="958" y="105"/>
                  <a:pt x="959" y="105"/>
                  <a:pt x="960" y="105"/>
                </a:cubicBezTo>
                <a:cubicBezTo>
                  <a:pt x="962" y="105"/>
                  <a:pt x="962" y="105"/>
                  <a:pt x="962" y="106"/>
                </a:cubicBezTo>
                <a:cubicBezTo>
                  <a:pt x="962" y="107"/>
                  <a:pt x="961" y="107"/>
                  <a:pt x="960" y="107"/>
                </a:cubicBezTo>
                <a:cubicBezTo>
                  <a:pt x="959" y="107"/>
                  <a:pt x="958" y="107"/>
                  <a:pt x="958" y="106"/>
                </a:cubicBezTo>
                <a:close/>
                <a:moveTo>
                  <a:pt x="1746" y="105"/>
                </a:moveTo>
                <a:cubicBezTo>
                  <a:pt x="1745" y="104"/>
                  <a:pt x="1741" y="102"/>
                  <a:pt x="1738" y="101"/>
                </a:cubicBezTo>
                <a:cubicBezTo>
                  <a:pt x="1735" y="101"/>
                  <a:pt x="1733" y="99"/>
                  <a:pt x="1733" y="99"/>
                </a:cubicBezTo>
                <a:cubicBezTo>
                  <a:pt x="1733" y="99"/>
                  <a:pt x="1731" y="99"/>
                  <a:pt x="1729" y="98"/>
                </a:cubicBezTo>
                <a:cubicBezTo>
                  <a:pt x="1724" y="96"/>
                  <a:pt x="1720" y="94"/>
                  <a:pt x="1721" y="94"/>
                </a:cubicBezTo>
                <a:cubicBezTo>
                  <a:pt x="1721" y="93"/>
                  <a:pt x="1721" y="93"/>
                  <a:pt x="1721" y="93"/>
                </a:cubicBezTo>
                <a:cubicBezTo>
                  <a:pt x="1718" y="92"/>
                  <a:pt x="1722" y="93"/>
                  <a:pt x="1726" y="93"/>
                </a:cubicBezTo>
                <a:cubicBezTo>
                  <a:pt x="1728" y="95"/>
                  <a:pt x="1730" y="94"/>
                  <a:pt x="1728" y="93"/>
                </a:cubicBezTo>
                <a:cubicBezTo>
                  <a:pt x="1726" y="92"/>
                  <a:pt x="1740" y="93"/>
                  <a:pt x="1744" y="94"/>
                </a:cubicBezTo>
                <a:cubicBezTo>
                  <a:pt x="1748" y="95"/>
                  <a:pt x="1750" y="98"/>
                  <a:pt x="1749" y="101"/>
                </a:cubicBezTo>
                <a:cubicBezTo>
                  <a:pt x="1748" y="102"/>
                  <a:pt x="1749" y="103"/>
                  <a:pt x="1750" y="104"/>
                </a:cubicBezTo>
                <a:cubicBezTo>
                  <a:pt x="1754" y="107"/>
                  <a:pt x="1751" y="107"/>
                  <a:pt x="1746" y="105"/>
                </a:cubicBezTo>
                <a:close/>
                <a:moveTo>
                  <a:pt x="1713" y="105"/>
                </a:moveTo>
                <a:cubicBezTo>
                  <a:pt x="1712" y="104"/>
                  <a:pt x="1709" y="104"/>
                  <a:pt x="1707" y="105"/>
                </a:cubicBezTo>
                <a:cubicBezTo>
                  <a:pt x="1705" y="105"/>
                  <a:pt x="1705" y="105"/>
                  <a:pt x="1703" y="104"/>
                </a:cubicBezTo>
                <a:cubicBezTo>
                  <a:pt x="1702" y="103"/>
                  <a:pt x="1700" y="101"/>
                  <a:pt x="1698" y="101"/>
                </a:cubicBezTo>
                <a:cubicBezTo>
                  <a:pt x="1696" y="99"/>
                  <a:pt x="1694" y="97"/>
                  <a:pt x="1695" y="97"/>
                </a:cubicBezTo>
                <a:cubicBezTo>
                  <a:pt x="1696" y="97"/>
                  <a:pt x="1696" y="96"/>
                  <a:pt x="1696" y="96"/>
                </a:cubicBezTo>
                <a:cubicBezTo>
                  <a:pt x="1696" y="94"/>
                  <a:pt x="1697" y="94"/>
                  <a:pt x="1700" y="95"/>
                </a:cubicBezTo>
                <a:cubicBezTo>
                  <a:pt x="1703" y="96"/>
                  <a:pt x="1704" y="96"/>
                  <a:pt x="1702" y="94"/>
                </a:cubicBezTo>
                <a:cubicBezTo>
                  <a:pt x="1700" y="93"/>
                  <a:pt x="1701" y="93"/>
                  <a:pt x="1705" y="93"/>
                </a:cubicBezTo>
                <a:cubicBezTo>
                  <a:pt x="1709" y="94"/>
                  <a:pt x="1712" y="94"/>
                  <a:pt x="1712" y="95"/>
                </a:cubicBezTo>
                <a:cubicBezTo>
                  <a:pt x="1713" y="95"/>
                  <a:pt x="1714" y="96"/>
                  <a:pt x="1716" y="96"/>
                </a:cubicBezTo>
                <a:cubicBezTo>
                  <a:pt x="1719" y="98"/>
                  <a:pt x="1719" y="98"/>
                  <a:pt x="1719" y="98"/>
                </a:cubicBezTo>
                <a:cubicBezTo>
                  <a:pt x="1720" y="99"/>
                  <a:pt x="1721" y="99"/>
                  <a:pt x="1723" y="99"/>
                </a:cubicBezTo>
                <a:cubicBezTo>
                  <a:pt x="1732" y="99"/>
                  <a:pt x="1732" y="103"/>
                  <a:pt x="1723" y="104"/>
                </a:cubicBezTo>
                <a:cubicBezTo>
                  <a:pt x="1721" y="104"/>
                  <a:pt x="1719" y="104"/>
                  <a:pt x="1719" y="105"/>
                </a:cubicBezTo>
                <a:cubicBezTo>
                  <a:pt x="1718" y="106"/>
                  <a:pt x="1718" y="106"/>
                  <a:pt x="1713" y="105"/>
                </a:cubicBezTo>
                <a:close/>
                <a:moveTo>
                  <a:pt x="1691" y="104"/>
                </a:moveTo>
                <a:cubicBezTo>
                  <a:pt x="1689" y="104"/>
                  <a:pt x="1690" y="103"/>
                  <a:pt x="1694" y="102"/>
                </a:cubicBezTo>
                <a:cubicBezTo>
                  <a:pt x="1697" y="101"/>
                  <a:pt x="1700" y="102"/>
                  <a:pt x="1700" y="104"/>
                </a:cubicBezTo>
                <a:cubicBezTo>
                  <a:pt x="1700" y="105"/>
                  <a:pt x="1694" y="105"/>
                  <a:pt x="1691" y="104"/>
                </a:cubicBezTo>
                <a:close/>
                <a:moveTo>
                  <a:pt x="963" y="101"/>
                </a:moveTo>
                <a:cubicBezTo>
                  <a:pt x="963" y="101"/>
                  <a:pt x="968" y="99"/>
                  <a:pt x="968" y="99"/>
                </a:cubicBezTo>
                <a:cubicBezTo>
                  <a:pt x="968" y="99"/>
                  <a:pt x="968" y="100"/>
                  <a:pt x="968" y="100"/>
                </a:cubicBezTo>
                <a:cubicBezTo>
                  <a:pt x="967" y="101"/>
                  <a:pt x="967" y="101"/>
                  <a:pt x="968" y="101"/>
                </a:cubicBezTo>
                <a:cubicBezTo>
                  <a:pt x="967" y="101"/>
                  <a:pt x="967" y="101"/>
                  <a:pt x="967" y="101"/>
                </a:cubicBezTo>
                <a:cubicBezTo>
                  <a:pt x="965" y="102"/>
                  <a:pt x="963" y="102"/>
                  <a:pt x="963" y="101"/>
                </a:cubicBezTo>
                <a:close/>
                <a:moveTo>
                  <a:pt x="1681" y="100"/>
                </a:moveTo>
                <a:cubicBezTo>
                  <a:pt x="1679" y="98"/>
                  <a:pt x="1677" y="96"/>
                  <a:pt x="1675" y="96"/>
                </a:cubicBezTo>
                <a:cubicBezTo>
                  <a:pt x="1673" y="96"/>
                  <a:pt x="1670" y="94"/>
                  <a:pt x="1670" y="93"/>
                </a:cubicBezTo>
                <a:cubicBezTo>
                  <a:pt x="1668" y="91"/>
                  <a:pt x="1668" y="91"/>
                  <a:pt x="1668" y="91"/>
                </a:cubicBezTo>
                <a:cubicBezTo>
                  <a:pt x="1666" y="89"/>
                  <a:pt x="1681" y="90"/>
                  <a:pt x="1684" y="91"/>
                </a:cubicBezTo>
                <a:cubicBezTo>
                  <a:pt x="1685" y="92"/>
                  <a:pt x="1687" y="93"/>
                  <a:pt x="1689" y="93"/>
                </a:cubicBezTo>
                <a:cubicBezTo>
                  <a:pt x="1694" y="94"/>
                  <a:pt x="1694" y="94"/>
                  <a:pt x="1694" y="97"/>
                </a:cubicBezTo>
                <a:cubicBezTo>
                  <a:pt x="1693" y="99"/>
                  <a:pt x="1694" y="99"/>
                  <a:pt x="1694" y="100"/>
                </a:cubicBezTo>
                <a:cubicBezTo>
                  <a:pt x="1695" y="101"/>
                  <a:pt x="1691" y="101"/>
                  <a:pt x="1686" y="101"/>
                </a:cubicBezTo>
                <a:cubicBezTo>
                  <a:pt x="1683" y="101"/>
                  <a:pt x="1683" y="101"/>
                  <a:pt x="1681" y="100"/>
                </a:cubicBezTo>
                <a:close/>
                <a:moveTo>
                  <a:pt x="1878" y="99"/>
                </a:moveTo>
                <a:cubicBezTo>
                  <a:pt x="1877" y="98"/>
                  <a:pt x="1878" y="98"/>
                  <a:pt x="1878" y="98"/>
                </a:cubicBezTo>
                <a:cubicBezTo>
                  <a:pt x="1879" y="98"/>
                  <a:pt x="1879" y="98"/>
                  <a:pt x="1880" y="99"/>
                </a:cubicBezTo>
                <a:cubicBezTo>
                  <a:pt x="1880" y="99"/>
                  <a:pt x="1879" y="99"/>
                  <a:pt x="1879" y="99"/>
                </a:cubicBezTo>
                <a:cubicBezTo>
                  <a:pt x="1879" y="99"/>
                  <a:pt x="1878" y="99"/>
                  <a:pt x="1878" y="99"/>
                </a:cubicBezTo>
                <a:close/>
                <a:moveTo>
                  <a:pt x="1774" y="97"/>
                </a:moveTo>
                <a:cubicBezTo>
                  <a:pt x="1776" y="97"/>
                  <a:pt x="1776" y="97"/>
                  <a:pt x="1776" y="97"/>
                </a:cubicBezTo>
                <a:cubicBezTo>
                  <a:pt x="1777" y="98"/>
                  <a:pt x="1777" y="98"/>
                  <a:pt x="1776" y="98"/>
                </a:cubicBezTo>
                <a:cubicBezTo>
                  <a:pt x="1775" y="98"/>
                  <a:pt x="1774" y="98"/>
                  <a:pt x="1774" y="97"/>
                </a:cubicBezTo>
                <a:close/>
                <a:moveTo>
                  <a:pt x="1661" y="96"/>
                </a:moveTo>
                <a:cubicBezTo>
                  <a:pt x="1661" y="96"/>
                  <a:pt x="1664" y="95"/>
                  <a:pt x="1664" y="96"/>
                </a:cubicBezTo>
                <a:cubicBezTo>
                  <a:pt x="1665" y="96"/>
                  <a:pt x="1665" y="96"/>
                  <a:pt x="1664" y="96"/>
                </a:cubicBezTo>
                <a:cubicBezTo>
                  <a:pt x="1664" y="97"/>
                  <a:pt x="1661" y="97"/>
                  <a:pt x="1661" y="96"/>
                </a:cubicBezTo>
                <a:close/>
                <a:moveTo>
                  <a:pt x="1750" y="93"/>
                </a:moveTo>
                <a:cubicBezTo>
                  <a:pt x="1750" y="93"/>
                  <a:pt x="1750" y="93"/>
                  <a:pt x="1750" y="93"/>
                </a:cubicBezTo>
                <a:cubicBezTo>
                  <a:pt x="1752" y="93"/>
                  <a:pt x="1752" y="93"/>
                  <a:pt x="1752" y="93"/>
                </a:cubicBezTo>
                <a:cubicBezTo>
                  <a:pt x="1752" y="94"/>
                  <a:pt x="1752" y="94"/>
                  <a:pt x="1751" y="94"/>
                </a:cubicBezTo>
                <a:cubicBezTo>
                  <a:pt x="1750" y="93"/>
                  <a:pt x="1750" y="93"/>
                  <a:pt x="1750" y="93"/>
                </a:cubicBezTo>
                <a:close/>
                <a:moveTo>
                  <a:pt x="1753" y="93"/>
                </a:moveTo>
                <a:cubicBezTo>
                  <a:pt x="1753" y="93"/>
                  <a:pt x="1754" y="92"/>
                  <a:pt x="1755" y="92"/>
                </a:cubicBezTo>
                <a:cubicBezTo>
                  <a:pt x="1756" y="92"/>
                  <a:pt x="1757" y="93"/>
                  <a:pt x="1755" y="93"/>
                </a:cubicBezTo>
                <a:cubicBezTo>
                  <a:pt x="1753" y="94"/>
                  <a:pt x="1753" y="94"/>
                  <a:pt x="1753" y="93"/>
                </a:cubicBezTo>
                <a:close/>
                <a:moveTo>
                  <a:pt x="1139" y="75"/>
                </a:moveTo>
                <a:cubicBezTo>
                  <a:pt x="1140" y="75"/>
                  <a:pt x="1141" y="75"/>
                  <a:pt x="1142" y="75"/>
                </a:cubicBezTo>
                <a:cubicBezTo>
                  <a:pt x="1142" y="75"/>
                  <a:pt x="1142" y="75"/>
                  <a:pt x="1142" y="76"/>
                </a:cubicBezTo>
                <a:cubicBezTo>
                  <a:pt x="1140" y="76"/>
                  <a:pt x="1139" y="77"/>
                  <a:pt x="1139" y="77"/>
                </a:cubicBezTo>
                <a:cubicBezTo>
                  <a:pt x="1138" y="77"/>
                  <a:pt x="1138" y="77"/>
                  <a:pt x="1139" y="75"/>
                </a:cubicBezTo>
                <a:close/>
                <a:moveTo>
                  <a:pt x="1082" y="72"/>
                </a:moveTo>
                <a:cubicBezTo>
                  <a:pt x="1082" y="70"/>
                  <a:pt x="1083" y="69"/>
                  <a:pt x="1085" y="68"/>
                </a:cubicBezTo>
                <a:cubicBezTo>
                  <a:pt x="1086" y="67"/>
                  <a:pt x="1087" y="67"/>
                  <a:pt x="1087" y="66"/>
                </a:cubicBezTo>
                <a:cubicBezTo>
                  <a:pt x="1086" y="64"/>
                  <a:pt x="1096" y="56"/>
                  <a:pt x="1100" y="56"/>
                </a:cubicBezTo>
                <a:cubicBezTo>
                  <a:pt x="1103" y="56"/>
                  <a:pt x="1105" y="55"/>
                  <a:pt x="1102" y="55"/>
                </a:cubicBezTo>
                <a:cubicBezTo>
                  <a:pt x="1094" y="55"/>
                  <a:pt x="1116" y="48"/>
                  <a:pt x="1129" y="47"/>
                </a:cubicBezTo>
                <a:cubicBezTo>
                  <a:pt x="1132" y="47"/>
                  <a:pt x="1138" y="45"/>
                  <a:pt x="1142" y="45"/>
                </a:cubicBezTo>
                <a:cubicBezTo>
                  <a:pt x="1145" y="44"/>
                  <a:pt x="1149" y="43"/>
                  <a:pt x="1150" y="43"/>
                </a:cubicBezTo>
                <a:cubicBezTo>
                  <a:pt x="1150" y="43"/>
                  <a:pt x="1151" y="43"/>
                  <a:pt x="1150" y="42"/>
                </a:cubicBezTo>
                <a:cubicBezTo>
                  <a:pt x="1150" y="41"/>
                  <a:pt x="1155" y="39"/>
                  <a:pt x="1162" y="38"/>
                </a:cubicBezTo>
                <a:cubicBezTo>
                  <a:pt x="1164" y="37"/>
                  <a:pt x="1169" y="37"/>
                  <a:pt x="1170" y="37"/>
                </a:cubicBezTo>
                <a:cubicBezTo>
                  <a:pt x="1174" y="36"/>
                  <a:pt x="1174" y="36"/>
                  <a:pt x="1173" y="37"/>
                </a:cubicBezTo>
                <a:cubicBezTo>
                  <a:pt x="1172" y="38"/>
                  <a:pt x="1159" y="42"/>
                  <a:pt x="1158" y="42"/>
                </a:cubicBezTo>
                <a:cubicBezTo>
                  <a:pt x="1156" y="42"/>
                  <a:pt x="1155" y="43"/>
                  <a:pt x="1155" y="44"/>
                </a:cubicBezTo>
                <a:cubicBezTo>
                  <a:pt x="1154" y="45"/>
                  <a:pt x="1153" y="45"/>
                  <a:pt x="1151" y="46"/>
                </a:cubicBezTo>
                <a:cubicBezTo>
                  <a:pt x="1150" y="47"/>
                  <a:pt x="1150" y="47"/>
                  <a:pt x="1150" y="47"/>
                </a:cubicBezTo>
                <a:cubicBezTo>
                  <a:pt x="1152" y="47"/>
                  <a:pt x="1152" y="47"/>
                  <a:pt x="1152" y="47"/>
                </a:cubicBezTo>
                <a:cubicBezTo>
                  <a:pt x="1153" y="47"/>
                  <a:pt x="1153" y="47"/>
                  <a:pt x="1153" y="48"/>
                </a:cubicBezTo>
                <a:cubicBezTo>
                  <a:pt x="1152" y="48"/>
                  <a:pt x="1152" y="48"/>
                  <a:pt x="1154" y="49"/>
                </a:cubicBezTo>
                <a:cubicBezTo>
                  <a:pt x="1155" y="49"/>
                  <a:pt x="1156" y="50"/>
                  <a:pt x="1155" y="50"/>
                </a:cubicBezTo>
                <a:cubicBezTo>
                  <a:pt x="1154" y="51"/>
                  <a:pt x="1155" y="51"/>
                  <a:pt x="1160" y="50"/>
                </a:cubicBezTo>
                <a:cubicBezTo>
                  <a:pt x="1166" y="48"/>
                  <a:pt x="1171" y="48"/>
                  <a:pt x="1171" y="49"/>
                </a:cubicBezTo>
                <a:cubicBezTo>
                  <a:pt x="1171" y="50"/>
                  <a:pt x="1169" y="50"/>
                  <a:pt x="1163" y="52"/>
                </a:cubicBezTo>
                <a:cubicBezTo>
                  <a:pt x="1161" y="52"/>
                  <a:pt x="1163" y="53"/>
                  <a:pt x="1168" y="52"/>
                </a:cubicBezTo>
                <a:cubicBezTo>
                  <a:pt x="1177" y="52"/>
                  <a:pt x="1177" y="52"/>
                  <a:pt x="1175" y="51"/>
                </a:cubicBezTo>
                <a:cubicBezTo>
                  <a:pt x="1174" y="50"/>
                  <a:pt x="1174" y="50"/>
                  <a:pt x="1175" y="50"/>
                </a:cubicBezTo>
                <a:cubicBezTo>
                  <a:pt x="1177" y="50"/>
                  <a:pt x="1177" y="50"/>
                  <a:pt x="1177" y="50"/>
                </a:cubicBezTo>
                <a:cubicBezTo>
                  <a:pt x="1177" y="48"/>
                  <a:pt x="1180" y="48"/>
                  <a:pt x="1187" y="48"/>
                </a:cubicBezTo>
                <a:cubicBezTo>
                  <a:pt x="1193" y="48"/>
                  <a:pt x="1194" y="49"/>
                  <a:pt x="1190" y="51"/>
                </a:cubicBezTo>
                <a:cubicBezTo>
                  <a:pt x="1187" y="53"/>
                  <a:pt x="1185" y="54"/>
                  <a:pt x="1187" y="54"/>
                </a:cubicBezTo>
                <a:cubicBezTo>
                  <a:pt x="1187" y="55"/>
                  <a:pt x="1188" y="55"/>
                  <a:pt x="1188" y="54"/>
                </a:cubicBezTo>
                <a:cubicBezTo>
                  <a:pt x="1187" y="53"/>
                  <a:pt x="1192" y="50"/>
                  <a:pt x="1196" y="50"/>
                </a:cubicBezTo>
                <a:cubicBezTo>
                  <a:pt x="1197" y="50"/>
                  <a:pt x="1200" y="50"/>
                  <a:pt x="1201" y="50"/>
                </a:cubicBezTo>
                <a:cubicBezTo>
                  <a:pt x="1204" y="49"/>
                  <a:pt x="1204" y="49"/>
                  <a:pt x="1204" y="49"/>
                </a:cubicBezTo>
                <a:cubicBezTo>
                  <a:pt x="1202" y="49"/>
                  <a:pt x="1202" y="49"/>
                  <a:pt x="1202" y="49"/>
                </a:cubicBezTo>
                <a:cubicBezTo>
                  <a:pt x="1201" y="49"/>
                  <a:pt x="1198" y="48"/>
                  <a:pt x="1196" y="48"/>
                </a:cubicBezTo>
                <a:cubicBezTo>
                  <a:pt x="1193" y="47"/>
                  <a:pt x="1190" y="46"/>
                  <a:pt x="1185" y="46"/>
                </a:cubicBezTo>
                <a:cubicBezTo>
                  <a:pt x="1183" y="46"/>
                  <a:pt x="1182" y="46"/>
                  <a:pt x="1183" y="45"/>
                </a:cubicBezTo>
                <a:cubicBezTo>
                  <a:pt x="1184" y="45"/>
                  <a:pt x="1185" y="45"/>
                  <a:pt x="1185" y="45"/>
                </a:cubicBezTo>
                <a:cubicBezTo>
                  <a:pt x="1186" y="45"/>
                  <a:pt x="1186" y="45"/>
                  <a:pt x="1185" y="44"/>
                </a:cubicBezTo>
                <a:cubicBezTo>
                  <a:pt x="1185" y="44"/>
                  <a:pt x="1185" y="43"/>
                  <a:pt x="1187" y="42"/>
                </a:cubicBezTo>
                <a:cubicBezTo>
                  <a:pt x="1193" y="40"/>
                  <a:pt x="1196" y="40"/>
                  <a:pt x="1197" y="40"/>
                </a:cubicBezTo>
                <a:cubicBezTo>
                  <a:pt x="1198" y="40"/>
                  <a:pt x="1198" y="40"/>
                  <a:pt x="1199" y="40"/>
                </a:cubicBezTo>
                <a:cubicBezTo>
                  <a:pt x="1203" y="37"/>
                  <a:pt x="1212" y="37"/>
                  <a:pt x="1213" y="39"/>
                </a:cubicBezTo>
                <a:cubicBezTo>
                  <a:pt x="1214" y="40"/>
                  <a:pt x="1219" y="40"/>
                  <a:pt x="1218" y="38"/>
                </a:cubicBezTo>
                <a:cubicBezTo>
                  <a:pt x="1217" y="37"/>
                  <a:pt x="1218" y="37"/>
                  <a:pt x="1219" y="37"/>
                </a:cubicBezTo>
                <a:cubicBezTo>
                  <a:pt x="1219" y="37"/>
                  <a:pt x="1220" y="37"/>
                  <a:pt x="1221" y="36"/>
                </a:cubicBezTo>
                <a:cubicBezTo>
                  <a:pt x="1222" y="35"/>
                  <a:pt x="1227" y="35"/>
                  <a:pt x="1227" y="36"/>
                </a:cubicBezTo>
                <a:cubicBezTo>
                  <a:pt x="1228" y="37"/>
                  <a:pt x="1228" y="37"/>
                  <a:pt x="1228" y="36"/>
                </a:cubicBezTo>
                <a:cubicBezTo>
                  <a:pt x="1229" y="35"/>
                  <a:pt x="1233" y="34"/>
                  <a:pt x="1238" y="34"/>
                </a:cubicBezTo>
                <a:cubicBezTo>
                  <a:pt x="1240" y="34"/>
                  <a:pt x="1240" y="34"/>
                  <a:pt x="1238" y="34"/>
                </a:cubicBezTo>
                <a:cubicBezTo>
                  <a:pt x="1238" y="35"/>
                  <a:pt x="1237" y="35"/>
                  <a:pt x="1237" y="36"/>
                </a:cubicBezTo>
                <a:cubicBezTo>
                  <a:pt x="1240" y="35"/>
                  <a:pt x="1240" y="35"/>
                  <a:pt x="1240" y="35"/>
                </a:cubicBezTo>
                <a:cubicBezTo>
                  <a:pt x="1242" y="34"/>
                  <a:pt x="1254" y="34"/>
                  <a:pt x="1252" y="34"/>
                </a:cubicBezTo>
                <a:cubicBezTo>
                  <a:pt x="1252" y="35"/>
                  <a:pt x="1252" y="35"/>
                  <a:pt x="1254" y="34"/>
                </a:cubicBezTo>
                <a:cubicBezTo>
                  <a:pt x="1257" y="34"/>
                  <a:pt x="1258" y="34"/>
                  <a:pt x="1257" y="35"/>
                </a:cubicBezTo>
                <a:cubicBezTo>
                  <a:pt x="1257" y="37"/>
                  <a:pt x="1257" y="37"/>
                  <a:pt x="1260" y="36"/>
                </a:cubicBezTo>
                <a:cubicBezTo>
                  <a:pt x="1263" y="36"/>
                  <a:pt x="1263" y="36"/>
                  <a:pt x="1263" y="37"/>
                </a:cubicBezTo>
                <a:cubicBezTo>
                  <a:pt x="1262" y="37"/>
                  <a:pt x="1256" y="38"/>
                  <a:pt x="1249" y="40"/>
                </a:cubicBezTo>
                <a:cubicBezTo>
                  <a:pt x="1243" y="40"/>
                  <a:pt x="1237" y="41"/>
                  <a:pt x="1237" y="42"/>
                </a:cubicBezTo>
                <a:cubicBezTo>
                  <a:pt x="1236" y="42"/>
                  <a:pt x="1234" y="42"/>
                  <a:pt x="1233" y="42"/>
                </a:cubicBezTo>
                <a:cubicBezTo>
                  <a:pt x="1229" y="42"/>
                  <a:pt x="1229" y="42"/>
                  <a:pt x="1231" y="43"/>
                </a:cubicBezTo>
                <a:cubicBezTo>
                  <a:pt x="1233" y="44"/>
                  <a:pt x="1233" y="44"/>
                  <a:pt x="1230" y="44"/>
                </a:cubicBezTo>
                <a:cubicBezTo>
                  <a:pt x="1228" y="45"/>
                  <a:pt x="1225" y="45"/>
                  <a:pt x="1222" y="45"/>
                </a:cubicBezTo>
                <a:cubicBezTo>
                  <a:pt x="1218" y="46"/>
                  <a:pt x="1218" y="46"/>
                  <a:pt x="1218" y="46"/>
                </a:cubicBezTo>
                <a:cubicBezTo>
                  <a:pt x="1222" y="46"/>
                  <a:pt x="1222" y="46"/>
                  <a:pt x="1222" y="46"/>
                </a:cubicBezTo>
                <a:cubicBezTo>
                  <a:pt x="1227" y="46"/>
                  <a:pt x="1226" y="48"/>
                  <a:pt x="1220" y="50"/>
                </a:cubicBezTo>
                <a:cubicBezTo>
                  <a:pt x="1217" y="50"/>
                  <a:pt x="1217" y="50"/>
                  <a:pt x="1217" y="50"/>
                </a:cubicBezTo>
                <a:cubicBezTo>
                  <a:pt x="1220" y="50"/>
                  <a:pt x="1220" y="50"/>
                  <a:pt x="1220" y="50"/>
                </a:cubicBezTo>
                <a:cubicBezTo>
                  <a:pt x="1222" y="50"/>
                  <a:pt x="1223" y="50"/>
                  <a:pt x="1223" y="51"/>
                </a:cubicBezTo>
                <a:cubicBezTo>
                  <a:pt x="1223" y="53"/>
                  <a:pt x="1225" y="53"/>
                  <a:pt x="1225" y="53"/>
                </a:cubicBezTo>
                <a:cubicBezTo>
                  <a:pt x="1227" y="54"/>
                  <a:pt x="1228" y="55"/>
                  <a:pt x="1229" y="56"/>
                </a:cubicBezTo>
                <a:cubicBezTo>
                  <a:pt x="1230" y="56"/>
                  <a:pt x="1230" y="56"/>
                  <a:pt x="1231" y="56"/>
                </a:cubicBezTo>
                <a:cubicBezTo>
                  <a:pt x="1232" y="54"/>
                  <a:pt x="1233" y="54"/>
                  <a:pt x="1236" y="54"/>
                </a:cubicBezTo>
                <a:cubicBezTo>
                  <a:pt x="1240" y="54"/>
                  <a:pt x="1241" y="53"/>
                  <a:pt x="1239" y="53"/>
                </a:cubicBezTo>
                <a:cubicBezTo>
                  <a:pt x="1238" y="53"/>
                  <a:pt x="1236" y="53"/>
                  <a:pt x="1233" y="53"/>
                </a:cubicBezTo>
                <a:cubicBezTo>
                  <a:pt x="1228" y="53"/>
                  <a:pt x="1224" y="50"/>
                  <a:pt x="1230" y="50"/>
                </a:cubicBezTo>
                <a:cubicBezTo>
                  <a:pt x="1232" y="50"/>
                  <a:pt x="1233" y="48"/>
                  <a:pt x="1230" y="48"/>
                </a:cubicBezTo>
                <a:cubicBezTo>
                  <a:pt x="1229" y="48"/>
                  <a:pt x="1229" y="48"/>
                  <a:pt x="1231" y="47"/>
                </a:cubicBezTo>
                <a:cubicBezTo>
                  <a:pt x="1234" y="45"/>
                  <a:pt x="1241" y="45"/>
                  <a:pt x="1241" y="47"/>
                </a:cubicBezTo>
                <a:cubicBezTo>
                  <a:pt x="1241" y="48"/>
                  <a:pt x="1243" y="48"/>
                  <a:pt x="1243" y="47"/>
                </a:cubicBezTo>
                <a:cubicBezTo>
                  <a:pt x="1243" y="45"/>
                  <a:pt x="1241" y="45"/>
                  <a:pt x="1238" y="45"/>
                </a:cubicBezTo>
                <a:cubicBezTo>
                  <a:pt x="1236" y="45"/>
                  <a:pt x="1237" y="43"/>
                  <a:pt x="1241" y="42"/>
                </a:cubicBezTo>
                <a:cubicBezTo>
                  <a:pt x="1245" y="42"/>
                  <a:pt x="1247" y="42"/>
                  <a:pt x="1245" y="43"/>
                </a:cubicBezTo>
                <a:cubicBezTo>
                  <a:pt x="1244" y="43"/>
                  <a:pt x="1244" y="44"/>
                  <a:pt x="1244" y="45"/>
                </a:cubicBezTo>
                <a:cubicBezTo>
                  <a:pt x="1245" y="45"/>
                  <a:pt x="1248" y="46"/>
                  <a:pt x="1248" y="45"/>
                </a:cubicBezTo>
                <a:cubicBezTo>
                  <a:pt x="1248" y="45"/>
                  <a:pt x="1248" y="45"/>
                  <a:pt x="1247" y="45"/>
                </a:cubicBezTo>
                <a:cubicBezTo>
                  <a:pt x="1246" y="45"/>
                  <a:pt x="1246" y="44"/>
                  <a:pt x="1248" y="42"/>
                </a:cubicBezTo>
                <a:cubicBezTo>
                  <a:pt x="1249" y="40"/>
                  <a:pt x="1256" y="40"/>
                  <a:pt x="1258" y="42"/>
                </a:cubicBezTo>
                <a:cubicBezTo>
                  <a:pt x="1259" y="42"/>
                  <a:pt x="1259" y="42"/>
                  <a:pt x="1259" y="41"/>
                </a:cubicBezTo>
                <a:cubicBezTo>
                  <a:pt x="1259" y="40"/>
                  <a:pt x="1259" y="40"/>
                  <a:pt x="1261" y="40"/>
                </a:cubicBezTo>
                <a:cubicBezTo>
                  <a:pt x="1263" y="40"/>
                  <a:pt x="1264" y="40"/>
                  <a:pt x="1264" y="40"/>
                </a:cubicBezTo>
                <a:cubicBezTo>
                  <a:pt x="1264" y="38"/>
                  <a:pt x="1268" y="39"/>
                  <a:pt x="1269" y="40"/>
                </a:cubicBezTo>
                <a:cubicBezTo>
                  <a:pt x="1271" y="42"/>
                  <a:pt x="1271" y="42"/>
                  <a:pt x="1271" y="42"/>
                </a:cubicBezTo>
                <a:cubicBezTo>
                  <a:pt x="1268" y="44"/>
                  <a:pt x="1268" y="44"/>
                  <a:pt x="1268" y="44"/>
                </a:cubicBezTo>
                <a:cubicBezTo>
                  <a:pt x="1264" y="45"/>
                  <a:pt x="1264" y="46"/>
                  <a:pt x="1268" y="45"/>
                </a:cubicBezTo>
                <a:cubicBezTo>
                  <a:pt x="1269" y="44"/>
                  <a:pt x="1271" y="44"/>
                  <a:pt x="1273" y="45"/>
                </a:cubicBezTo>
                <a:cubicBezTo>
                  <a:pt x="1275" y="45"/>
                  <a:pt x="1275" y="45"/>
                  <a:pt x="1275" y="45"/>
                </a:cubicBezTo>
                <a:cubicBezTo>
                  <a:pt x="1273" y="46"/>
                  <a:pt x="1273" y="46"/>
                  <a:pt x="1273" y="46"/>
                </a:cubicBezTo>
                <a:cubicBezTo>
                  <a:pt x="1273" y="46"/>
                  <a:pt x="1271" y="47"/>
                  <a:pt x="1270" y="47"/>
                </a:cubicBezTo>
                <a:cubicBezTo>
                  <a:pt x="1268" y="47"/>
                  <a:pt x="1268" y="47"/>
                  <a:pt x="1268" y="48"/>
                </a:cubicBezTo>
                <a:cubicBezTo>
                  <a:pt x="1268" y="48"/>
                  <a:pt x="1270" y="48"/>
                  <a:pt x="1272" y="48"/>
                </a:cubicBezTo>
                <a:cubicBezTo>
                  <a:pt x="1274" y="48"/>
                  <a:pt x="1277" y="48"/>
                  <a:pt x="1278" y="48"/>
                </a:cubicBezTo>
                <a:cubicBezTo>
                  <a:pt x="1279" y="48"/>
                  <a:pt x="1279" y="48"/>
                  <a:pt x="1279" y="48"/>
                </a:cubicBezTo>
                <a:cubicBezTo>
                  <a:pt x="1278" y="50"/>
                  <a:pt x="1278" y="50"/>
                  <a:pt x="1278" y="50"/>
                </a:cubicBezTo>
                <a:cubicBezTo>
                  <a:pt x="1276" y="50"/>
                  <a:pt x="1276" y="50"/>
                  <a:pt x="1276" y="50"/>
                </a:cubicBezTo>
                <a:cubicBezTo>
                  <a:pt x="1278" y="50"/>
                  <a:pt x="1278" y="50"/>
                  <a:pt x="1278" y="50"/>
                </a:cubicBezTo>
                <a:cubicBezTo>
                  <a:pt x="1279" y="50"/>
                  <a:pt x="1280" y="50"/>
                  <a:pt x="1281" y="49"/>
                </a:cubicBezTo>
                <a:cubicBezTo>
                  <a:pt x="1283" y="49"/>
                  <a:pt x="1282" y="50"/>
                  <a:pt x="1280" y="51"/>
                </a:cubicBezTo>
                <a:cubicBezTo>
                  <a:pt x="1278" y="53"/>
                  <a:pt x="1278" y="53"/>
                  <a:pt x="1278" y="53"/>
                </a:cubicBezTo>
                <a:cubicBezTo>
                  <a:pt x="1280" y="52"/>
                  <a:pt x="1280" y="52"/>
                  <a:pt x="1280" y="52"/>
                </a:cubicBezTo>
                <a:cubicBezTo>
                  <a:pt x="1284" y="52"/>
                  <a:pt x="1284" y="53"/>
                  <a:pt x="1281" y="55"/>
                </a:cubicBezTo>
                <a:cubicBezTo>
                  <a:pt x="1279" y="56"/>
                  <a:pt x="1279" y="56"/>
                  <a:pt x="1281" y="56"/>
                </a:cubicBezTo>
                <a:cubicBezTo>
                  <a:pt x="1283" y="56"/>
                  <a:pt x="1282" y="58"/>
                  <a:pt x="1279" y="61"/>
                </a:cubicBezTo>
                <a:cubicBezTo>
                  <a:pt x="1276" y="62"/>
                  <a:pt x="1276" y="63"/>
                  <a:pt x="1273" y="62"/>
                </a:cubicBezTo>
                <a:cubicBezTo>
                  <a:pt x="1272" y="61"/>
                  <a:pt x="1271" y="61"/>
                  <a:pt x="1271" y="62"/>
                </a:cubicBezTo>
                <a:cubicBezTo>
                  <a:pt x="1273" y="63"/>
                  <a:pt x="1273" y="63"/>
                  <a:pt x="1273" y="63"/>
                </a:cubicBezTo>
                <a:cubicBezTo>
                  <a:pt x="1277" y="64"/>
                  <a:pt x="1276" y="65"/>
                  <a:pt x="1271" y="66"/>
                </a:cubicBezTo>
                <a:cubicBezTo>
                  <a:pt x="1269" y="67"/>
                  <a:pt x="1268" y="67"/>
                  <a:pt x="1267" y="68"/>
                </a:cubicBezTo>
                <a:cubicBezTo>
                  <a:pt x="1265" y="70"/>
                  <a:pt x="1249" y="70"/>
                  <a:pt x="1247" y="68"/>
                </a:cubicBezTo>
                <a:cubicBezTo>
                  <a:pt x="1246" y="68"/>
                  <a:pt x="1244" y="67"/>
                  <a:pt x="1242" y="67"/>
                </a:cubicBezTo>
                <a:cubicBezTo>
                  <a:pt x="1240" y="67"/>
                  <a:pt x="1238" y="66"/>
                  <a:pt x="1237" y="66"/>
                </a:cubicBezTo>
                <a:cubicBezTo>
                  <a:pt x="1238" y="67"/>
                  <a:pt x="1238" y="67"/>
                  <a:pt x="1238" y="67"/>
                </a:cubicBezTo>
                <a:cubicBezTo>
                  <a:pt x="1243" y="69"/>
                  <a:pt x="1241" y="69"/>
                  <a:pt x="1234" y="69"/>
                </a:cubicBezTo>
                <a:cubicBezTo>
                  <a:pt x="1230" y="68"/>
                  <a:pt x="1224" y="68"/>
                  <a:pt x="1219" y="67"/>
                </a:cubicBezTo>
                <a:cubicBezTo>
                  <a:pt x="1214" y="67"/>
                  <a:pt x="1209" y="67"/>
                  <a:pt x="1209" y="66"/>
                </a:cubicBezTo>
                <a:cubicBezTo>
                  <a:pt x="1208" y="65"/>
                  <a:pt x="1207" y="65"/>
                  <a:pt x="1207" y="66"/>
                </a:cubicBezTo>
                <a:cubicBezTo>
                  <a:pt x="1207" y="67"/>
                  <a:pt x="1201" y="67"/>
                  <a:pt x="1198" y="67"/>
                </a:cubicBezTo>
                <a:cubicBezTo>
                  <a:pt x="1197" y="67"/>
                  <a:pt x="1197" y="67"/>
                  <a:pt x="1198" y="65"/>
                </a:cubicBezTo>
                <a:cubicBezTo>
                  <a:pt x="1200" y="64"/>
                  <a:pt x="1200" y="64"/>
                  <a:pt x="1197" y="65"/>
                </a:cubicBezTo>
                <a:cubicBezTo>
                  <a:pt x="1193" y="65"/>
                  <a:pt x="1191" y="64"/>
                  <a:pt x="1193" y="62"/>
                </a:cubicBezTo>
                <a:cubicBezTo>
                  <a:pt x="1194" y="61"/>
                  <a:pt x="1194" y="61"/>
                  <a:pt x="1193" y="61"/>
                </a:cubicBezTo>
                <a:cubicBezTo>
                  <a:pt x="1191" y="62"/>
                  <a:pt x="1189" y="63"/>
                  <a:pt x="1188" y="64"/>
                </a:cubicBezTo>
                <a:cubicBezTo>
                  <a:pt x="1187" y="64"/>
                  <a:pt x="1185" y="65"/>
                  <a:pt x="1184" y="65"/>
                </a:cubicBezTo>
                <a:cubicBezTo>
                  <a:pt x="1182" y="64"/>
                  <a:pt x="1182" y="64"/>
                  <a:pt x="1184" y="64"/>
                </a:cubicBezTo>
                <a:cubicBezTo>
                  <a:pt x="1185" y="64"/>
                  <a:pt x="1185" y="63"/>
                  <a:pt x="1185" y="62"/>
                </a:cubicBezTo>
                <a:cubicBezTo>
                  <a:pt x="1185" y="61"/>
                  <a:pt x="1186" y="61"/>
                  <a:pt x="1186" y="60"/>
                </a:cubicBezTo>
                <a:cubicBezTo>
                  <a:pt x="1187" y="59"/>
                  <a:pt x="1187" y="59"/>
                  <a:pt x="1185" y="60"/>
                </a:cubicBezTo>
                <a:cubicBezTo>
                  <a:pt x="1185" y="60"/>
                  <a:pt x="1184" y="61"/>
                  <a:pt x="1184" y="61"/>
                </a:cubicBezTo>
                <a:cubicBezTo>
                  <a:pt x="1184" y="62"/>
                  <a:pt x="1182" y="64"/>
                  <a:pt x="1179" y="64"/>
                </a:cubicBezTo>
                <a:cubicBezTo>
                  <a:pt x="1174" y="67"/>
                  <a:pt x="1171" y="67"/>
                  <a:pt x="1171" y="65"/>
                </a:cubicBezTo>
                <a:cubicBezTo>
                  <a:pt x="1171" y="64"/>
                  <a:pt x="1171" y="64"/>
                  <a:pt x="1169" y="65"/>
                </a:cubicBezTo>
                <a:cubicBezTo>
                  <a:pt x="1165" y="67"/>
                  <a:pt x="1158" y="67"/>
                  <a:pt x="1158" y="65"/>
                </a:cubicBezTo>
                <a:cubicBezTo>
                  <a:pt x="1158" y="64"/>
                  <a:pt x="1158" y="64"/>
                  <a:pt x="1157" y="64"/>
                </a:cubicBezTo>
                <a:cubicBezTo>
                  <a:pt x="1148" y="66"/>
                  <a:pt x="1142" y="65"/>
                  <a:pt x="1147" y="61"/>
                </a:cubicBezTo>
                <a:cubicBezTo>
                  <a:pt x="1148" y="61"/>
                  <a:pt x="1149" y="60"/>
                  <a:pt x="1148" y="60"/>
                </a:cubicBezTo>
                <a:cubicBezTo>
                  <a:pt x="1147" y="59"/>
                  <a:pt x="1146" y="60"/>
                  <a:pt x="1147" y="61"/>
                </a:cubicBezTo>
                <a:cubicBezTo>
                  <a:pt x="1147" y="61"/>
                  <a:pt x="1146" y="61"/>
                  <a:pt x="1145" y="62"/>
                </a:cubicBezTo>
                <a:cubicBezTo>
                  <a:pt x="1144" y="62"/>
                  <a:pt x="1143" y="63"/>
                  <a:pt x="1143" y="63"/>
                </a:cubicBezTo>
                <a:cubicBezTo>
                  <a:pt x="1142" y="64"/>
                  <a:pt x="1141" y="64"/>
                  <a:pt x="1139" y="64"/>
                </a:cubicBezTo>
                <a:cubicBezTo>
                  <a:pt x="1137" y="65"/>
                  <a:pt x="1136" y="66"/>
                  <a:pt x="1135" y="67"/>
                </a:cubicBezTo>
                <a:cubicBezTo>
                  <a:pt x="1134" y="68"/>
                  <a:pt x="1123" y="68"/>
                  <a:pt x="1121" y="67"/>
                </a:cubicBezTo>
                <a:cubicBezTo>
                  <a:pt x="1119" y="65"/>
                  <a:pt x="1120" y="64"/>
                  <a:pt x="1125" y="64"/>
                </a:cubicBezTo>
                <a:cubicBezTo>
                  <a:pt x="1126" y="64"/>
                  <a:pt x="1129" y="64"/>
                  <a:pt x="1129" y="63"/>
                </a:cubicBezTo>
                <a:cubicBezTo>
                  <a:pt x="1129" y="62"/>
                  <a:pt x="1129" y="62"/>
                  <a:pt x="1130" y="62"/>
                </a:cubicBezTo>
                <a:cubicBezTo>
                  <a:pt x="1131" y="62"/>
                  <a:pt x="1131" y="62"/>
                  <a:pt x="1130" y="61"/>
                </a:cubicBezTo>
                <a:cubicBezTo>
                  <a:pt x="1129" y="61"/>
                  <a:pt x="1129" y="61"/>
                  <a:pt x="1131" y="59"/>
                </a:cubicBezTo>
                <a:cubicBezTo>
                  <a:pt x="1132" y="58"/>
                  <a:pt x="1132" y="58"/>
                  <a:pt x="1131" y="58"/>
                </a:cubicBezTo>
                <a:cubicBezTo>
                  <a:pt x="1129" y="58"/>
                  <a:pt x="1131" y="56"/>
                  <a:pt x="1134" y="56"/>
                </a:cubicBezTo>
                <a:cubicBezTo>
                  <a:pt x="1135" y="55"/>
                  <a:pt x="1137" y="54"/>
                  <a:pt x="1137" y="53"/>
                </a:cubicBezTo>
                <a:cubicBezTo>
                  <a:pt x="1138" y="53"/>
                  <a:pt x="1141" y="50"/>
                  <a:pt x="1143" y="49"/>
                </a:cubicBezTo>
                <a:cubicBezTo>
                  <a:pt x="1149" y="47"/>
                  <a:pt x="1148" y="46"/>
                  <a:pt x="1143" y="48"/>
                </a:cubicBezTo>
                <a:cubicBezTo>
                  <a:pt x="1139" y="50"/>
                  <a:pt x="1137" y="50"/>
                  <a:pt x="1139" y="48"/>
                </a:cubicBezTo>
                <a:cubicBezTo>
                  <a:pt x="1140" y="48"/>
                  <a:pt x="1140" y="48"/>
                  <a:pt x="1139" y="48"/>
                </a:cubicBezTo>
                <a:cubicBezTo>
                  <a:pt x="1135" y="49"/>
                  <a:pt x="1129" y="50"/>
                  <a:pt x="1126" y="51"/>
                </a:cubicBezTo>
                <a:cubicBezTo>
                  <a:pt x="1124" y="51"/>
                  <a:pt x="1123" y="52"/>
                  <a:pt x="1122" y="53"/>
                </a:cubicBezTo>
                <a:cubicBezTo>
                  <a:pt x="1121" y="53"/>
                  <a:pt x="1119" y="55"/>
                  <a:pt x="1116" y="56"/>
                </a:cubicBezTo>
                <a:cubicBezTo>
                  <a:pt x="1114" y="57"/>
                  <a:pt x="1113" y="58"/>
                  <a:pt x="1114" y="58"/>
                </a:cubicBezTo>
                <a:cubicBezTo>
                  <a:pt x="1115" y="59"/>
                  <a:pt x="1115" y="59"/>
                  <a:pt x="1115" y="59"/>
                </a:cubicBezTo>
                <a:cubicBezTo>
                  <a:pt x="1115" y="59"/>
                  <a:pt x="1115" y="60"/>
                  <a:pt x="1115" y="60"/>
                </a:cubicBezTo>
                <a:cubicBezTo>
                  <a:pt x="1116" y="61"/>
                  <a:pt x="1116" y="61"/>
                  <a:pt x="1115" y="61"/>
                </a:cubicBezTo>
                <a:cubicBezTo>
                  <a:pt x="1115" y="62"/>
                  <a:pt x="1114" y="63"/>
                  <a:pt x="1115" y="63"/>
                </a:cubicBezTo>
                <a:cubicBezTo>
                  <a:pt x="1115" y="64"/>
                  <a:pt x="1113" y="64"/>
                  <a:pt x="1111" y="66"/>
                </a:cubicBezTo>
                <a:cubicBezTo>
                  <a:pt x="1109" y="67"/>
                  <a:pt x="1107" y="68"/>
                  <a:pt x="1106" y="68"/>
                </a:cubicBezTo>
                <a:cubicBezTo>
                  <a:pt x="1106" y="69"/>
                  <a:pt x="1105" y="69"/>
                  <a:pt x="1104" y="69"/>
                </a:cubicBezTo>
                <a:cubicBezTo>
                  <a:pt x="1104" y="69"/>
                  <a:pt x="1102" y="69"/>
                  <a:pt x="1101" y="70"/>
                </a:cubicBezTo>
                <a:cubicBezTo>
                  <a:pt x="1099" y="71"/>
                  <a:pt x="1096" y="71"/>
                  <a:pt x="1095" y="71"/>
                </a:cubicBezTo>
                <a:cubicBezTo>
                  <a:pt x="1093" y="71"/>
                  <a:pt x="1091" y="72"/>
                  <a:pt x="1091" y="72"/>
                </a:cubicBezTo>
                <a:cubicBezTo>
                  <a:pt x="1089" y="74"/>
                  <a:pt x="1081" y="73"/>
                  <a:pt x="1082" y="72"/>
                </a:cubicBezTo>
                <a:close/>
                <a:moveTo>
                  <a:pt x="1203" y="63"/>
                </a:moveTo>
                <a:cubicBezTo>
                  <a:pt x="1202" y="63"/>
                  <a:pt x="1201" y="63"/>
                  <a:pt x="1201" y="64"/>
                </a:cubicBezTo>
                <a:cubicBezTo>
                  <a:pt x="1202" y="64"/>
                  <a:pt x="1203" y="64"/>
                  <a:pt x="1203" y="63"/>
                </a:cubicBezTo>
                <a:close/>
                <a:moveTo>
                  <a:pt x="1159" y="56"/>
                </a:moveTo>
                <a:cubicBezTo>
                  <a:pt x="1157" y="56"/>
                  <a:pt x="1157" y="56"/>
                  <a:pt x="1157" y="56"/>
                </a:cubicBezTo>
                <a:cubicBezTo>
                  <a:pt x="1158" y="54"/>
                  <a:pt x="1158" y="54"/>
                  <a:pt x="1158" y="54"/>
                </a:cubicBezTo>
                <a:cubicBezTo>
                  <a:pt x="1161" y="53"/>
                  <a:pt x="1159" y="52"/>
                  <a:pt x="1156" y="54"/>
                </a:cubicBezTo>
                <a:cubicBezTo>
                  <a:pt x="1153" y="56"/>
                  <a:pt x="1154" y="56"/>
                  <a:pt x="1158" y="56"/>
                </a:cubicBezTo>
                <a:cubicBezTo>
                  <a:pt x="1160" y="56"/>
                  <a:pt x="1161" y="56"/>
                  <a:pt x="1159" y="56"/>
                </a:cubicBezTo>
                <a:close/>
                <a:moveTo>
                  <a:pt x="1217" y="50"/>
                </a:moveTo>
                <a:cubicBezTo>
                  <a:pt x="1216" y="50"/>
                  <a:pt x="1204" y="53"/>
                  <a:pt x="1204" y="54"/>
                </a:cubicBezTo>
                <a:cubicBezTo>
                  <a:pt x="1203" y="54"/>
                  <a:pt x="1206" y="54"/>
                  <a:pt x="1209" y="53"/>
                </a:cubicBezTo>
                <a:cubicBezTo>
                  <a:pt x="1214" y="52"/>
                  <a:pt x="1217" y="51"/>
                  <a:pt x="1217" y="50"/>
                </a:cubicBezTo>
                <a:close/>
                <a:moveTo>
                  <a:pt x="1273" y="53"/>
                </a:moveTo>
                <a:cubicBezTo>
                  <a:pt x="1272" y="53"/>
                  <a:pt x="1272" y="53"/>
                  <a:pt x="1272" y="53"/>
                </a:cubicBezTo>
                <a:cubicBezTo>
                  <a:pt x="1271" y="54"/>
                  <a:pt x="1272" y="54"/>
                  <a:pt x="1273" y="54"/>
                </a:cubicBezTo>
                <a:cubicBezTo>
                  <a:pt x="1273" y="54"/>
                  <a:pt x="1274" y="54"/>
                  <a:pt x="1273" y="53"/>
                </a:cubicBezTo>
                <a:close/>
                <a:moveTo>
                  <a:pt x="1276" y="53"/>
                </a:moveTo>
                <a:cubicBezTo>
                  <a:pt x="1275" y="53"/>
                  <a:pt x="1275" y="53"/>
                  <a:pt x="1275" y="53"/>
                </a:cubicBezTo>
                <a:cubicBezTo>
                  <a:pt x="1275" y="53"/>
                  <a:pt x="1276" y="53"/>
                  <a:pt x="1276" y="53"/>
                </a:cubicBezTo>
                <a:cubicBezTo>
                  <a:pt x="1277" y="53"/>
                  <a:pt x="1277" y="53"/>
                  <a:pt x="1276" y="53"/>
                </a:cubicBezTo>
                <a:close/>
                <a:moveTo>
                  <a:pt x="1210" y="48"/>
                </a:moveTo>
                <a:cubicBezTo>
                  <a:pt x="1212" y="48"/>
                  <a:pt x="1214" y="47"/>
                  <a:pt x="1215" y="47"/>
                </a:cubicBezTo>
                <a:cubicBezTo>
                  <a:pt x="1217" y="46"/>
                  <a:pt x="1216" y="46"/>
                  <a:pt x="1214" y="46"/>
                </a:cubicBezTo>
                <a:cubicBezTo>
                  <a:pt x="1212" y="46"/>
                  <a:pt x="1211" y="46"/>
                  <a:pt x="1210" y="47"/>
                </a:cubicBezTo>
                <a:cubicBezTo>
                  <a:pt x="1210" y="47"/>
                  <a:pt x="1209" y="48"/>
                  <a:pt x="1206" y="48"/>
                </a:cubicBezTo>
                <a:cubicBezTo>
                  <a:pt x="1205" y="48"/>
                  <a:pt x="1204" y="49"/>
                  <a:pt x="1206" y="49"/>
                </a:cubicBezTo>
                <a:cubicBezTo>
                  <a:pt x="1206" y="49"/>
                  <a:pt x="1209" y="48"/>
                  <a:pt x="1210" y="48"/>
                </a:cubicBezTo>
                <a:close/>
                <a:moveTo>
                  <a:pt x="1110" y="69"/>
                </a:moveTo>
                <a:cubicBezTo>
                  <a:pt x="1110" y="68"/>
                  <a:pt x="1112" y="68"/>
                  <a:pt x="1113" y="68"/>
                </a:cubicBezTo>
                <a:cubicBezTo>
                  <a:pt x="1116" y="68"/>
                  <a:pt x="1116" y="69"/>
                  <a:pt x="1112" y="69"/>
                </a:cubicBezTo>
                <a:cubicBezTo>
                  <a:pt x="1110" y="69"/>
                  <a:pt x="1110" y="69"/>
                  <a:pt x="1110" y="69"/>
                </a:cubicBezTo>
                <a:close/>
                <a:moveTo>
                  <a:pt x="1827" y="59"/>
                </a:moveTo>
                <a:cubicBezTo>
                  <a:pt x="1827" y="59"/>
                  <a:pt x="1828" y="59"/>
                  <a:pt x="1828" y="59"/>
                </a:cubicBezTo>
                <a:cubicBezTo>
                  <a:pt x="1830" y="59"/>
                  <a:pt x="1830" y="59"/>
                  <a:pt x="1829" y="59"/>
                </a:cubicBezTo>
                <a:cubicBezTo>
                  <a:pt x="1827" y="60"/>
                  <a:pt x="1826" y="60"/>
                  <a:pt x="1827" y="59"/>
                </a:cubicBezTo>
                <a:close/>
                <a:moveTo>
                  <a:pt x="1796" y="55"/>
                </a:moveTo>
                <a:cubicBezTo>
                  <a:pt x="1798" y="55"/>
                  <a:pt x="1798" y="55"/>
                  <a:pt x="1798" y="55"/>
                </a:cubicBezTo>
                <a:cubicBezTo>
                  <a:pt x="1798" y="56"/>
                  <a:pt x="1798" y="56"/>
                  <a:pt x="1798" y="56"/>
                </a:cubicBezTo>
                <a:cubicBezTo>
                  <a:pt x="1797" y="56"/>
                  <a:pt x="1796" y="56"/>
                  <a:pt x="1796" y="55"/>
                </a:cubicBezTo>
                <a:close/>
                <a:moveTo>
                  <a:pt x="1792" y="54"/>
                </a:moveTo>
                <a:cubicBezTo>
                  <a:pt x="1795" y="54"/>
                  <a:pt x="1795" y="54"/>
                  <a:pt x="1795" y="54"/>
                </a:cubicBezTo>
                <a:cubicBezTo>
                  <a:pt x="1796" y="55"/>
                  <a:pt x="1795" y="55"/>
                  <a:pt x="1793" y="55"/>
                </a:cubicBezTo>
                <a:cubicBezTo>
                  <a:pt x="1792" y="55"/>
                  <a:pt x="1791" y="55"/>
                  <a:pt x="1792" y="54"/>
                </a:cubicBezTo>
                <a:close/>
                <a:moveTo>
                  <a:pt x="1023" y="53"/>
                </a:moveTo>
                <a:cubicBezTo>
                  <a:pt x="1024" y="53"/>
                  <a:pt x="1024" y="53"/>
                  <a:pt x="1024" y="53"/>
                </a:cubicBezTo>
                <a:cubicBezTo>
                  <a:pt x="1025" y="54"/>
                  <a:pt x="1025" y="54"/>
                  <a:pt x="1024" y="54"/>
                </a:cubicBezTo>
                <a:cubicBezTo>
                  <a:pt x="1024" y="54"/>
                  <a:pt x="1023" y="54"/>
                  <a:pt x="1023" y="53"/>
                </a:cubicBezTo>
                <a:close/>
                <a:moveTo>
                  <a:pt x="1795" y="53"/>
                </a:moveTo>
                <a:cubicBezTo>
                  <a:pt x="1793" y="53"/>
                  <a:pt x="1790" y="52"/>
                  <a:pt x="1788" y="51"/>
                </a:cubicBezTo>
                <a:cubicBezTo>
                  <a:pt x="1782" y="50"/>
                  <a:pt x="1778" y="50"/>
                  <a:pt x="1775" y="48"/>
                </a:cubicBezTo>
                <a:cubicBezTo>
                  <a:pt x="1773" y="48"/>
                  <a:pt x="1773" y="48"/>
                  <a:pt x="1773" y="48"/>
                </a:cubicBezTo>
                <a:cubicBezTo>
                  <a:pt x="1777" y="46"/>
                  <a:pt x="1777" y="46"/>
                  <a:pt x="1777" y="46"/>
                </a:cubicBezTo>
                <a:cubicBezTo>
                  <a:pt x="1780" y="45"/>
                  <a:pt x="1780" y="45"/>
                  <a:pt x="1778" y="45"/>
                </a:cubicBezTo>
                <a:cubicBezTo>
                  <a:pt x="1774" y="45"/>
                  <a:pt x="1766" y="42"/>
                  <a:pt x="1768" y="42"/>
                </a:cubicBezTo>
                <a:cubicBezTo>
                  <a:pt x="1770" y="42"/>
                  <a:pt x="1769" y="40"/>
                  <a:pt x="1768" y="40"/>
                </a:cubicBezTo>
                <a:cubicBezTo>
                  <a:pt x="1766" y="40"/>
                  <a:pt x="1766" y="40"/>
                  <a:pt x="1767" y="39"/>
                </a:cubicBezTo>
                <a:cubicBezTo>
                  <a:pt x="1769" y="37"/>
                  <a:pt x="1782" y="40"/>
                  <a:pt x="1784" y="42"/>
                </a:cubicBezTo>
                <a:cubicBezTo>
                  <a:pt x="1784" y="42"/>
                  <a:pt x="1777" y="42"/>
                  <a:pt x="1774" y="41"/>
                </a:cubicBezTo>
                <a:cubicBezTo>
                  <a:pt x="1773" y="41"/>
                  <a:pt x="1773" y="41"/>
                  <a:pt x="1774" y="42"/>
                </a:cubicBezTo>
                <a:cubicBezTo>
                  <a:pt x="1775" y="42"/>
                  <a:pt x="1778" y="43"/>
                  <a:pt x="1782" y="43"/>
                </a:cubicBezTo>
                <a:cubicBezTo>
                  <a:pt x="1790" y="43"/>
                  <a:pt x="1793" y="44"/>
                  <a:pt x="1792" y="45"/>
                </a:cubicBezTo>
                <a:cubicBezTo>
                  <a:pt x="1791" y="45"/>
                  <a:pt x="1792" y="45"/>
                  <a:pt x="1793" y="46"/>
                </a:cubicBezTo>
                <a:cubicBezTo>
                  <a:pt x="1795" y="47"/>
                  <a:pt x="1797" y="48"/>
                  <a:pt x="1798" y="48"/>
                </a:cubicBezTo>
                <a:cubicBezTo>
                  <a:pt x="1798" y="49"/>
                  <a:pt x="1801" y="50"/>
                  <a:pt x="1803" y="50"/>
                </a:cubicBezTo>
                <a:cubicBezTo>
                  <a:pt x="1806" y="50"/>
                  <a:pt x="1807" y="51"/>
                  <a:pt x="1807" y="53"/>
                </a:cubicBezTo>
                <a:cubicBezTo>
                  <a:pt x="1806" y="53"/>
                  <a:pt x="1796" y="53"/>
                  <a:pt x="1795" y="53"/>
                </a:cubicBezTo>
                <a:close/>
                <a:moveTo>
                  <a:pt x="1822" y="51"/>
                </a:moveTo>
                <a:cubicBezTo>
                  <a:pt x="1815" y="50"/>
                  <a:pt x="1813" y="48"/>
                  <a:pt x="1815" y="48"/>
                </a:cubicBezTo>
                <a:cubicBezTo>
                  <a:pt x="1817" y="45"/>
                  <a:pt x="1828" y="48"/>
                  <a:pt x="1828" y="52"/>
                </a:cubicBezTo>
                <a:cubicBezTo>
                  <a:pt x="1828" y="53"/>
                  <a:pt x="1828" y="53"/>
                  <a:pt x="1822" y="51"/>
                </a:cubicBezTo>
                <a:close/>
                <a:moveTo>
                  <a:pt x="1813" y="50"/>
                </a:moveTo>
                <a:cubicBezTo>
                  <a:pt x="1811" y="50"/>
                  <a:pt x="1809" y="49"/>
                  <a:pt x="1812" y="49"/>
                </a:cubicBezTo>
                <a:cubicBezTo>
                  <a:pt x="1814" y="49"/>
                  <a:pt x="1819" y="51"/>
                  <a:pt x="1817" y="51"/>
                </a:cubicBezTo>
                <a:cubicBezTo>
                  <a:pt x="1815" y="51"/>
                  <a:pt x="1814" y="51"/>
                  <a:pt x="1813" y="50"/>
                </a:cubicBezTo>
                <a:close/>
                <a:moveTo>
                  <a:pt x="1066" y="48"/>
                </a:moveTo>
                <a:cubicBezTo>
                  <a:pt x="1067" y="48"/>
                  <a:pt x="1067" y="48"/>
                  <a:pt x="1065" y="48"/>
                </a:cubicBezTo>
                <a:cubicBezTo>
                  <a:pt x="1059" y="49"/>
                  <a:pt x="1065" y="47"/>
                  <a:pt x="1078" y="44"/>
                </a:cubicBezTo>
                <a:cubicBezTo>
                  <a:pt x="1085" y="42"/>
                  <a:pt x="1092" y="40"/>
                  <a:pt x="1094" y="39"/>
                </a:cubicBezTo>
                <a:cubicBezTo>
                  <a:pt x="1101" y="37"/>
                  <a:pt x="1110" y="34"/>
                  <a:pt x="1112" y="34"/>
                </a:cubicBezTo>
                <a:cubicBezTo>
                  <a:pt x="1113" y="34"/>
                  <a:pt x="1112" y="35"/>
                  <a:pt x="1108" y="36"/>
                </a:cubicBezTo>
                <a:cubicBezTo>
                  <a:pt x="1102" y="38"/>
                  <a:pt x="1099" y="40"/>
                  <a:pt x="1104" y="39"/>
                </a:cubicBezTo>
                <a:cubicBezTo>
                  <a:pt x="1106" y="38"/>
                  <a:pt x="1108" y="38"/>
                  <a:pt x="1110" y="38"/>
                </a:cubicBezTo>
                <a:cubicBezTo>
                  <a:pt x="1110" y="37"/>
                  <a:pt x="1112" y="37"/>
                  <a:pt x="1112" y="37"/>
                </a:cubicBezTo>
                <a:cubicBezTo>
                  <a:pt x="1115" y="35"/>
                  <a:pt x="1123" y="35"/>
                  <a:pt x="1122" y="37"/>
                </a:cubicBezTo>
                <a:cubicBezTo>
                  <a:pt x="1122" y="37"/>
                  <a:pt x="1121" y="37"/>
                  <a:pt x="1121" y="37"/>
                </a:cubicBezTo>
                <a:cubicBezTo>
                  <a:pt x="1120" y="37"/>
                  <a:pt x="1119" y="38"/>
                  <a:pt x="1119" y="38"/>
                </a:cubicBezTo>
                <a:cubicBezTo>
                  <a:pt x="1119" y="40"/>
                  <a:pt x="1117" y="41"/>
                  <a:pt x="1115" y="41"/>
                </a:cubicBezTo>
                <a:cubicBezTo>
                  <a:pt x="1115" y="41"/>
                  <a:pt x="1115" y="40"/>
                  <a:pt x="1115" y="40"/>
                </a:cubicBezTo>
                <a:cubicBezTo>
                  <a:pt x="1115" y="39"/>
                  <a:pt x="1115" y="39"/>
                  <a:pt x="1113" y="40"/>
                </a:cubicBezTo>
                <a:cubicBezTo>
                  <a:pt x="1112" y="42"/>
                  <a:pt x="1106" y="43"/>
                  <a:pt x="1102" y="42"/>
                </a:cubicBezTo>
                <a:cubicBezTo>
                  <a:pt x="1097" y="42"/>
                  <a:pt x="1093" y="44"/>
                  <a:pt x="1093" y="45"/>
                </a:cubicBezTo>
                <a:cubicBezTo>
                  <a:pt x="1093" y="45"/>
                  <a:pt x="1092" y="45"/>
                  <a:pt x="1091" y="45"/>
                </a:cubicBezTo>
                <a:cubicBezTo>
                  <a:pt x="1089" y="45"/>
                  <a:pt x="1086" y="46"/>
                  <a:pt x="1085" y="46"/>
                </a:cubicBezTo>
                <a:cubicBezTo>
                  <a:pt x="1082" y="48"/>
                  <a:pt x="1069" y="50"/>
                  <a:pt x="1066" y="50"/>
                </a:cubicBezTo>
                <a:cubicBezTo>
                  <a:pt x="1065" y="50"/>
                  <a:pt x="1065" y="50"/>
                  <a:pt x="1066" y="48"/>
                </a:cubicBezTo>
                <a:close/>
                <a:moveTo>
                  <a:pt x="1116" y="45"/>
                </a:moveTo>
                <a:cubicBezTo>
                  <a:pt x="1119" y="43"/>
                  <a:pt x="1140" y="39"/>
                  <a:pt x="1140" y="41"/>
                </a:cubicBezTo>
                <a:cubicBezTo>
                  <a:pt x="1140" y="42"/>
                  <a:pt x="1134" y="44"/>
                  <a:pt x="1126" y="45"/>
                </a:cubicBezTo>
                <a:cubicBezTo>
                  <a:pt x="1123" y="45"/>
                  <a:pt x="1118" y="46"/>
                  <a:pt x="1118" y="47"/>
                </a:cubicBezTo>
                <a:cubicBezTo>
                  <a:pt x="1115" y="47"/>
                  <a:pt x="1115" y="47"/>
                  <a:pt x="1116" y="45"/>
                </a:cubicBezTo>
                <a:close/>
                <a:moveTo>
                  <a:pt x="1163" y="46"/>
                </a:moveTo>
                <a:cubicBezTo>
                  <a:pt x="1163" y="45"/>
                  <a:pt x="1170" y="44"/>
                  <a:pt x="1172" y="44"/>
                </a:cubicBezTo>
                <a:cubicBezTo>
                  <a:pt x="1174" y="44"/>
                  <a:pt x="1174" y="44"/>
                  <a:pt x="1171" y="45"/>
                </a:cubicBezTo>
                <a:cubicBezTo>
                  <a:pt x="1169" y="46"/>
                  <a:pt x="1163" y="48"/>
                  <a:pt x="1163" y="46"/>
                </a:cubicBezTo>
                <a:close/>
                <a:moveTo>
                  <a:pt x="1143" y="41"/>
                </a:moveTo>
                <a:cubicBezTo>
                  <a:pt x="1145" y="41"/>
                  <a:pt x="1145" y="41"/>
                  <a:pt x="1145" y="41"/>
                </a:cubicBezTo>
                <a:cubicBezTo>
                  <a:pt x="1146" y="42"/>
                  <a:pt x="1145" y="42"/>
                  <a:pt x="1145" y="42"/>
                </a:cubicBezTo>
                <a:cubicBezTo>
                  <a:pt x="1143" y="42"/>
                  <a:pt x="1142" y="42"/>
                  <a:pt x="1143" y="41"/>
                </a:cubicBezTo>
                <a:close/>
                <a:moveTo>
                  <a:pt x="1181" y="38"/>
                </a:moveTo>
                <a:cubicBezTo>
                  <a:pt x="1183" y="37"/>
                  <a:pt x="1186" y="36"/>
                  <a:pt x="1187" y="36"/>
                </a:cubicBezTo>
                <a:cubicBezTo>
                  <a:pt x="1190" y="37"/>
                  <a:pt x="1183" y="40"/>
                  <a:pt x="1179" y="40"/>
                </a:cubicBezTo>
                <a:cubicBezTo>
                  <a:pt x="1177" y="40"/>
                  <a:pt x="1177" y="40"/>
                  <a:pt x="1177" y="40"/>
                </a:cubicBezTo>
                <a:lnTo>
                  <a:pt x="1181" y="38"/>
                </a:lnTo>
                <a:close/>
                <a:moveTo>
                  <a:pt x="1141" y="40"/>
                </a:moveTo>
                <a:cubicBezTo>
                  <a:pt x="1141" y="39"/>
                  <a:pt x="1144" y="38"/>
                  <a:pt x="1145" y="39"/>
                </a:cubicBezTo>
                <a:cubicBezTo>
                  <a:pt x="1145" y="40"/>
                  <a:pt x="1144" y="40"/>
                  <a:pt x="1143" y="40"/>
                </a:cubicBezTo>
                <a:lnTo>
                  <a:pt x="1141" y="40"/>
                </a:lnTo>
                <a:close/>
                <a:moveTo>
                  <a:pt x="1138" y="38"/>
                </a:moveTo>
                <a:cubicBezTo>
                  <a:pt x="1138" y="37"/>
                  <a:pt x="1146" y="34"/>
                  <a:pt x="1148" y="34"/>
                </a:cubicBezTo>
                <a:cubicBezTo>
                  <a:pt x="1150" y="34"/>
                  <a:pt x="1151" y="34"/>
                  <a:pt x="1153" y="33"/>
                </a:cubicBezTo>
                <a:cubicBezTo>
                  <a:pt x="1153" y="32"/>
                  <a:pt x="1155" y="32"/>
                  <a:pt x="1155" y="33"/>
                </a:cubicBezTo>
                <a:cubicBezTo>
                  <a:pt x="1156" y="34"/>
                  <a:pt x="1157" y="34"/>
                  <a:pt x="1160" y="32"/>
                </a:cubicBezTo>
                <a:cubicBezTo>
                  <a:pt x="1164" y="29"/>
                  <a:pt x="1166" y="29"/>
                  <a:pt x="1169" y="29"/>
                </a:cubicBezTo>
                <a:cubicBezTo>
                  <a:pt x="1171" y="30"/>
                  <a:pt x="1171" y="30"/>
                  <a:pt x="1170" y="29"/>
                </a:cubicBezTo>
                <a:cubicBezTo>
                  <a:pt x="1170" y="28"/>
                  <a:pt x="1170" y="28"/>
                  <a:pt x="1172" y="28"/>
                </a:cubicBezTo>
                <a:cubicBezTo>
                  <a:pt x="1174" y="28"/>
                  <a:pt x="1175" y="28"/>
                  <a:pt x="1176" y="27"/>
                </a:cubicBezTo>
                <a:cubicBezTo>
                  <a:pt x="1176" y="26"/>
                  <a:pt x="1179" y="26"/>
                  <a:pt x="1182" y="26"/>
                </a:cubicBezTo>
                <a:cubicBezTo>
                  <a:pt x="1184" y="26"/>
                  <a:pt x="1188" y="26"/>
                  <a:pt x="1190" y="26"/>
                </a:cubicBezTo>
                <a:cubicBezTo>
                  <a:pt x="1193" y="25"/>
                  <a:pt x="1193" y="25"/>
                  <a:pt x="1191" y="26"/>
                </a:cubicBezTo>
                <a:cubicBezTo>
                  <a:pt x="1190" y="26"/>
                  <a:pt x="1187" y="26"/>
                  <a:pt x="1186" y="26"/>
                </a:cubicBezTo>
                <a:cubicBezTo>
                  <a:pt x="1182" y="27"/>
                  <a:pt x="1179" y="29"/>
                  <a:pt x="1179" y="29"/>
                </a:cubicBezTo>
                <a:cubicBezTo>
                  <a:pt x="1179" y="30"/>
                  <a:pt x="1178" y="30"/>
                  <a:pt x="1177" y="30"/>
                </a:cubicBezTo>
                <a:cubicBezTo>
                  <a:pt x="1176" y="30"/>
                  <a:pt x="1176" y="30"/>
                  <a:pt x="1177" y="31"/>
                </a:cubicBezTo>
                <a:cubicBezTo>
                  <a:pt x="1178" y="31"/>
                  <a:pt x="1178" y="32"/>
                  <a:pt x="1176" y="32"/>
                </a:cubicBezTo>
                <a:cubicBezTo>
                  <a:pt x="1175" y="32"/>
                  <a:pt x="1174" y="33"/>
                  <a:pt x="1174" y="33"/>
                </a:cubicBezTo>
                <a:cubicBezTo>
                  <a:pt x="1172" y="34"/>
                  <a:pt x="1166" y="35"/>
                  <a:pt x="1153" y="37"/>
                </a:cubicBezTo>
                <a:cubicBezTo>
                  <a:pt x="1149" y="37"/>
                  <a:pt x="1143" y="37"/>
                  <a:pt x="1142" y="38"/>
                </a:cubicBezTo>
                <a:cubicBezTo>
                  <a:pt x="1138" y="38"/>
                  <a:pt x="1138" y="38"/>
                  <a:pt x="1138" y="38"/>
                </a:cubicBezTo>
                <a:close/>
                <a:moveTo>
                  <a:pt x="1169" y="32"/>
                </a:moveTo>
                <a:cubicBezTo>
                  <a:pt x="1167" y="32"/>
                  <a:pt x="1167" y="32"/>
                  <a:pt x="1167" y="32"/>
                </a:cubicBezTo>
                <a:cubicBezTo>
                  <a:pt x="1167" y="32"/>
                  <a:pt x="1168" y="32"/>
                  <a:pt x="1169" y="32"/>
                </a:cubicBezTo>
                <a:cubicBezTo>
                  <a:pt x="1169" y="32"/>
                  <a:pt x="1169" y="32"/>
                  <a:pt x="1169" y="32"/>
                </a:cubicBezTo>
                <a:close/>
                <a:moveTo>
                  <a:pt x="1174" y="32"/>
                </a:moveTo>
                <a:cubicBezTo>
                  <a:pt x="1174" y="31"/>
                  <a:pt x="1174" y="31"/>
                  <a:pt x="1173" y="31"/>
                </a:cubicBezTo>
                <a:cubicBezTo>
                  <a:pt x="1171" y="31"/>
                  <a:pt x="1171" y="31"/>
                  <a:pt x="1171" y="32"/>
                </a:cubicBezTo>
                <a:cubicBezTo>
                  <a:pt x="1171" y="32"/>
                  <a:pt x="1171" y="32"/>
                  <a:pt x="1174" y="32"/>
                </a:cubicBezTo>
                <a:close/>
                <a:moveTo>
                  <a:pt x="1177" y="29"/>
                </a:moveTo>
                <a:cubicBezTo>
                  <a:pt x="1177" y="29"/>
                  <a:pt x="1177" y="29"/>
                  <a:pt x="1175" y="29"/>
                </a:cubicBezTo>
                <a:cubicBezTo>
                  <a:pt x="1174" y="29"/>
                  <a:pt x="1173" y="29"/>
                  <a:pt x="1174" y="29"/>
                </a:cubicBezTo>
                <a:cubicBezTo>
                  <a:pt x="1174" y="30"/>
                  <a:pt x="1174" y="30"/>
                  <a:pt x="1177" y="29"/>
                </a:cubicBezTo>
                <a:close/>
                <a:moveTo>
                  <a:pt x="1192" y="37"/>
                </a:moveTo>
                <a:cubicBezTo>
                  <a:pt x="1192" y="35"/>
                  <a:pt x="1193" y="34"/>
                  <a:pt x="1197" y="34"/>
                </a:cubicBezTo>
                <a:cubicBezTo>
                  <a:pt x="1199" y="34"/>
                  <a:pt x="1203" y="33"/>
                  <a:pt x="1206" y="33"/>
                </a:cubicBezTo>
                <a:cubicBezTo>
                  <a:pt x="1213" y="32"/>
                  <a:pt x="1218" y="32"/>
                  <a:pt x="1212" y="34"/>
                </a:cubicBezTo>
                <a:cubicBezTo>
                  <a:pt x="1209" y="34"/>
                  <a:pt x="1206" y="35"/>
                  <a:pt x="1204" y="35"/>
                </a:cubicBezTo>
                <a:cubicBezTo>
                  <a:pt x="1201" y="37"/>
                  <a:pt x="1192" y="37"/>
                  <a:pt x="1192" y="37"/>
                </a:cubicBezTo>
                <a:close/>
                <a:moveTo>
                  <a:pt x="1769" y="37"/>
                </a:moveTo>
                <a:cubicBezTo>
                  <a:pt x="1767" y="37"/>
                  <a:pt x="1766" y="37"/>
                  <a:pt x="1766" y="36"/>
                </a:cubicBezTo>
                <a:cubicBezTo>
                  <a:pt x="1763" y="34"/>
                  <a:pt x="1763" y="34"/>
                  <a:pt x="1763" y="34"/>
                </a:cubicBezTo>
                <a:cubicBezTo>
                  <a:pt x="1763" y="34"/>
                  <a:pt x="1761" y="33"/>
                  <a:pt x="1761" y="33"/>
                </a:cubicBezTo>
                <a:cubicBezTo>
                  <a:pt x="1762" y="33"/>
                  <a:pt x="1761" y="32"/>
                  <a:pt x="1760" y="32"/>
                </a:cubicBezTo>
                <a:cubicBezTo>
                  <a:pt x="1758" y="31"/>
                  <a:pt x="1758" y="31"/>
                  <a:pt x="1759" y="30"/>
                </a:cubicBezTo>
                <a:cubicBezTo>
                  <a:pt x="1761" y="30"/>
                  <a:pt x="1770" y="32"/>
                  <a:pt x="1772" y="34"/>
                </a:cubicBezTo>
                <a:cubicBezTo>
                  <a:pt x="1773" y="35"/>
                  <a:pt x="1773" y="37"/>
                  <a:pt x="1772" y="37"/>
                </a:cubicBezTo>
                <a:cubicBezTo>
                  <a:pt x="1770" y="37"/>
                  <a:pt x="1770" y="37"/>
                  <a:pt x="1769" y="37"/>
                </a:cubicBezTo>
                <a:close/>
                <a:moveTo>
                  <a:pt x="1180" y="31"/>
                </a:moveTo>
                <a:cubicBezTo>
                  <a:pt x="1181" y="29"/>
                  <a:pt x="1182" y="29"/>
                  <a:pt x="1182" y="30"/>
                </a:cubicBezTo>
                <a:cubicBezTo>
                  <a:pt x="1182" y="30"/>
                  <a:pt x="1182" y="31"/>
                  <a:pt x="1181" y="31"/>
                </a:cubicBezTo>
                <a:cubicBezTo>
                  <a:pt x="1180" y="32"/>
                  <a:pt x="1180" y="32"/>
                  <a:pt x="1180" y="31"/>
                </a:cubicBezTo>
                <a:close/>
                <a:moveTo>
                  <a:pt x="1201" y="31"/>
                </a:moveTo>
                <a:cubicBezTo>
                  <a:pt x="1202" y="31"/>
                  <a:pt x="1204" y="30"/>
                  <a:pt x="1206" y="29"/>
                </a:cubicBezTo>
                <a:cubicBezTo>
                  <a:pt x="1212" y="29"/>
                  <a:pt x="1217" y="28"/>
                  <a:pt x="1218" y="26"/>
                </a:cubicBezTo>
                <a:cubicBezTo>
                  <a:pt x="1219" y="26"/>
                  <a:pt x="1220" y="26"/>
                  <a:pt x="1220" y="26"/>
                </a:cubicBezTo>
                <a:cubicBezTo>
                  <a:pt x="1222" y="26"/>
                  <a:pt x="1222" y="26"/>
                  <a:pt x="1222" y="26"/>
                </a:cubicBezTo>
                <a:cubicBezTo>
                  <a:pt x="1224" y="25"/>
                  <a:pt x="1226" y="24"/>
                  <a:pt x="1228" y="24"/>
                </a:cubicBezTo>
                <a:cubicBezTo>
                  <a:pt x="1230" y="24"/>
                  <a:pt x="1231" y="24"/>
                  <a:pt x="1230" y="24"/>
                </a:cubicBezTo>
                <a:cubicBezTo>
                  <a:pt x="1229" y="25"/>
                  <a:pt x="1230" y="26"/>
                  <a:pt x="1235" y="25"/>
                </a:cubicBezTo>
                <a:cubicBezTo>
                  <a:pt x="1237" y="24"/>
                  <a:pt x="1241" y="24"/>
                  <a:pt x="1244" y="24"/>
                </a:cubicBezTo>
                <a:cubicBezTo>
                  <a:pt x="1248" y="24"/>
                  <a:pt x="1248" y="24"/>
                  <a:pt x="1248" y="24"/>
                </a:cubicBezTo>
                <a:cubicBezTo>
                  <a:pt x="1246" y="25"/>
                  <a:pt x="1246" y="25"/>
                  <a:pt x="1246" y="25"/>
                </a:cubicBezTo>
                <a:cubicBezTo>
                  <a:pt x="1244" y="26"/>
                  <a:pt x="1241" y="26"/>
                  <a:pt x="1238" y="26"/>
                </a:cubicBezTo>
                <a:cubicBezTo>
                  <a:pt x="1236" y="26"/>
                  <a:pt x="1233" y="27"/>
                  <a:pt x="1233" y="27"/>
                </a:cubicBezTo>
                <a:cubicBezTo>
                  <a:pt x="1233" y="28"/>
                  <a:pt x="1222" y="30"/>
                  <a:pt x="1206" y="32"/>
                </a:cubicBezTo>
                <a:cubicBezTo>
                  <a:pt x="1202" y="32"/>
                  <a:pt x="1201" y="32"/>
                  <a:pt x="1201" y="31"/>
                </a:cubicBezTo>
                <a:close/>
                <a:moveTo>
                  <a:pt x="1244" y="30"/>
                </a:moveTo>
                <a:cubicBezTo>
                  <a:pt x="1246" y="29"/>
                  <a:pt x="1249" y="29"/>
                  <a:pt x="1249" y="30"/>
                </a:cubicBezTo>
                <a:cubicBezTo>
                  <a:pt x="1248" y="31"/>
                  <a:pt x="1246" y="31"/>
                  <a:pt x="1245" y="31"/>
                </a:cubicBezTo>
                <a:cubicBezTo>
                  <a:pt x="1242" y="31"/>
                  <a:pt x="1242" y="31"/>
                  <a:pt x="1244" y="30"/>
                </a:cubicBezTo>
                <a:close/>
                <a:moveTo>
                  <a:pt x="1205" y="29"/>
                </a:moveTo>
                <a:cubicBezTo>
                  <a:pt x="1205" y="29"/>
                  <a:pt x="1206" y="28"/>
                  <a:pt x="1208" y="27"/>
                </a:cubicBezTo>
                <a:cubicBezTo>
                  <a:pt x="1211" y="27"/>
                  <a:pt x="1209" y="28"/>
                  <a:pt x="1206" y="29"/>
                </a:cubicBezTo>
                <a:cubicBezTo>
                  <a:pt x="1204" y="29"/>
                  <a:pt x="1204" y="29"/>
                  <a:pt x="1205" y="29"/>
                </a:cubicBezTo>
                <a:close/>
                <a:moveTo>
                  <a:pt x="1161" y="27"/>
                </a:moveTo>
                <a:cubicBezTo>
                  <a:pt x="1163" y="26"/>
                  <a:pt x="1169" y="26"/>
                  <a:pt x="1168" y="26"/>
                </a:cubicBezTo>
                <a:cubicBezTo>
                  <a:pt x="1168" y="26"/>
                  <a:pt x="1166" y="27"/>
                  <a:pt x="1163" y="28"/>
                </a:cubicBezTo>
                <a:cubicBezTo>
                  <a:pt x="1161" y="28"/>
                  <a:pt x="1161" y="28"/>
                  <a:pt x="1161" y="27"/>
                </a:cubicBezTo>
                <a:close/>
                <a:moveTo>
                  <a:pt x="1205" y="24"/>
                </a:moveTo>
                <a:cubicBezTo>
                  <a:pt x="1206" y="24"/>
                  <a:pt x="1209" y="24"/>
                  <a:pt x="1212" y="24"/>
                </a:cubicBezTo>
                <a:cubicBezTo>
                  <a:pt x="1218" y="23"/>
                  <a:pt x="1218" y="23"/>
                  <a:pt x="1218" y="23"/>
                </a:cubicBezTo>
                <a:cubicBezTo>
                  <a:pt x="1212" y="24"/>
                  <a:pt x="1212" y="24"/>
                  <a:pt x="1212" y="24"/>
                </a:cubicBezTo>
                <a:cubicBezTo>
                  <a:pt x="1209" y="24"/>
                  <a:pt x="1206" y="25"/>
                  <a:pt x="1205" y="25"/>
                </a:cubicBezTo>
                <a:cubicBezTo>
                  <a:pt x="1204" y="25"/>
                  <a:pt x="1204" y="25"/>
                  <a:pt x="1204" y="25"/>
                </a:cubicBezTo>
                <a:lnTo>
                  <a:pt x="1205" y="24"/>
                </a:lnTo>
                <a:close/>
                <a:moveTo>
                  <a:pt x="1171" y="24"/>
                </a:moveTo>
                <a:cubicBezTo>
                  <a:pt x="1171" y="23"/>
                  <a:pt x="1178" y="21"/>
                  <a:pt x="1179" y="21"/>
                </a:cubicBezTo>
                <a:cubicBezTo>
                  <a:pt x="1180" y="21"/>
                  <a:pt x="1181" y="21"/>
                  <a:pt x="1184" y="18"/>
                </a:cubicBezTo>
                <a:cubicBezTo>
                  <a:pt x="1186" y="16"/>
                  <a:pt x="1191" y="14"/>
                  <a:pt x="1197" y="13"/>
                </a:cubicBezTo>
                <a:cubicBezTo>
                  <a:pt x="1201" y="13"/>
                  <a:pt x="1199" y="14"/>
                  <a:pt x="1196" y="16"/>
                </a:cubicBezTo>
                <a:cubicBezTo>
                  <a:pt x="1194" y="16"/>
                  <a:pt x="1193" y="16"/>
                  <a:pt x="1193" y="16"/>
                </a:cubicBezTo>
                <a:cubicBezTo>
                  <a:pt x="1193" y="17"/>
                  <a:pt x="1194" y="17"/>
                  <a:pt x="1196" y="16"/>
                </a:cubicBezTo>
                <a:cubicBezTo>
                  <a:pt x="1196" y="15"/>
                  <a:pt x="1206" y="13"/>
                  <a:pt x="1208" y="13"/>
                </a:cubicBezTo>
                <a:cubicBezTo>
                  <a:pt x="1209" y="13"/>
                  <a:pt x="1209" y="13"/>
                  <a:pt x="1209" y="12"/>
                </a:cubicBezTo>
                <a:cubicBezTo>
                  <a:pt x="1209" y="12"/>
                  <a:pt x="1209" y="11"/>
                  <a:pt x="1211" y="11"/>
                </a:cubicBezTo>
                <a:cubicBezTo>
                  <a:pt x="1212" y="10"/>
                  <a:pt x="1216" y="10"/>
                  <a:pt x="1219" y="10"/>
                </a:cubicBezTo>
                <a:cubicBezTo>
                  <a:pt x="1223" y="9"/>
                  <a:pt x="1227" y="8"/>
                  <a:pt x="1228" y="9"/>
                </a:cubicBezTo>
                <a:cubicBezTo>
                  <a:pt x="1232" y="9"/>
                  <a:pt x="1232" y="9"/>
                  <a:pt x="1232" y="9"/>
                </a:cubicBezTo>
                <a:cubicBezTo>
                  <a:pt x="1233" y="9"/>
                  <a:pt x="1234" y="10"/>
                  <a:pt x="1234" y="10"/>
                </a:cubicBezTo>
                <a:cubicBezTo>
                  <a:pt x="1235" y="11"/>
                  <a:pt x="1231" y="13"/>
                  <a:pt x="1227" y="13"/>
                </a:cubicBezTo>
                <a:cubicBezTo>
                  <a:pt x="1225" y="13"/>
                  <a:pt x="1223" y="13"/>
                  <a:pt x="1222" y="13"/>
                </a:cubicBezTo>
                <a:cubicBezTo>
                  <a:pt x="1222" y="14"/>
                  <a:pt x="1217" y="15"/>
                  <a:pt x="1212" y="15"/>
                </a:cubicBezTo>
                <a:cubicBezTo>
                  <a:pt x="1202" y="16"/>
                  <a:pt x="1194" y="18"/>
                  <a:pt x="1192" y="19"/>
                </a:cubicBezTo>
                <a:cubicBezTo>
                  <a:pt x="1191" y="20"/>
                  <a:pt x="1191" y="20"/>
                  <a:pt x="1192" y="20"/>
                </a:cubicBezTo>
                <a:cubicBezTo>
                  <a:pt x="1196" y="18"/>
                  <a:pt x="1212" y="18"/>
                  <a:pt x="1213" y="18"/>
                </a:cubicBezTo>
                <a:cubicBezTo>
                  <a:pt x="1214" y="19"/>
                  <a:pt x="1209" y="20"/>
                  <a:pt x="1193" y="21"/>
                </a:cubicBezTo>
                <a:cubicBezTo>
                  <a:pt x="1192" y="21"/>
                  <a:pt x="1190" y="21"/>
                  <a:pt x="1190" y="22"/>
                </a:cubicBezTo>
                <a:cubicBezTo>
                  <a:pt x="1190" y="22"/>
                  <a:pt x="1187" y="24"/>
                  <a:pt x="1185" y="24"/>
                </a:cubicBezTo>
                <a:cubicBezTo>
                  <a:pt x="1179" y="24"/>
                  <a:pt x="1169" y="24"/>
                  <a:pt x="1171" y="24"/>
                </a:cubicBezTo>
                <a:close/>
                <a:moveTo>
                  <a:pt x="1149" y="21"/>
                </a:moveTo>
                <a:cubicBezTo>
                  <a:pt x="1150" y="21"/>
                  <a:pt x="1150" y="21"/>
                  <a:pt x="1150" y="21"/>
                </a:cubicBezTo>
                <a:cubicBezTo>
                  <a:pt x="1151" y="21"/>
                  <a:pt x="1151" y="21"/>
                  <a:pt x="1150" y="21"/>
                </a:cubicBezTo>
                <a:cubicBezTo>
                  <a:pt x="1150" y="21"/>
                  <a:pt x="1149" y="21"/>
                  <a:pt x="1149" y="21"/>
                </a:cubicBezTo>
                <a:close/>
                <a:moveTo>
                  <a:pt x="1243" y="18"/>
                </a:moveTo>
                <a:cubicBezTo>
                  <a:pt x="1243" y="18"/>
                  <a:pt x="1244" y="18"/>
                  <a:pt x="1246" y="17"/>
                </a:cubicBezTo>
                <a:cubicBezTo>
                  <a:pt x="1249" y="16"/>
                  <a:pt x="1252" y="16"/>
                  <a:pt x="1256" y="14"/>
                </a:cubicBezTo>
                <a:cubicBezTo>
                  <a:pt x="1258" y="14"/>
                  <a:pt x="1258" y="15"/>
                  <a:pt x="1256" y="16"/>
                </a:cubicBezTo>
                <a:cubicBezTo>
                  <a:pt x="1254" y="18"/>
                  <a:pt x="1243" y="19"/>
                  <a:pt x="1243" y="18"/>
                </a:cubicBezTo>
                <a:close/>
                <a:moveTo>
                  <a:pt x="1231" y="17"/>
                </a:moveTo>
                <a:cubicBezTo>
                  <a:pt x="1231" y="16"/>
                  <a:pt x="1236" y="15"/>
                  <a:pt x="1242" y="14"/>
                </a:cubicBezTo>
                <a:cubicBezTo>
                  <a:pt x="1249" y="14"/>
                  <a:pt x="1249" y="14"/>
                  <a:pt x="1249" y="14"/>
                </a:cubicBezTo>
                <a:cubicBezTo>
                  <a:pt x="1246" y="16"/>
                  <a:pt x="1246" y="16"/>
                  <a:pt x="1246" y="16"/>
                </a:cubicBezTo>
                <a:cubicBezTo>
                  <a:pt x="1243" y="17"/>
                  <a:pt x="1231" y="18"/>
                  <a:pt x="1231" y="17"/>
                </a:cubicBezTo>
                <a:close/>
                <a:moveTo>
                  <a:pt x="1233" y="13"/>
                </a:moveTo>
                <a:cubicBezTo>
                  <a:pt x="1236" y="12"/>
                  <a:pt x="1238" y="12"/>
                  <a:pt x="1236" y="13"/>
                </a:cubicBezTo>
                <a:cubicBezTo>
                  <a:pt x="1235" y="13"/>
                  <a:pt x="1234" y="13"/>
                  <a:pt x="1233" y="13"/>
                </a:cubicBezTo>
                <a:cubicBezTo>
                  <a:pt x="1232" y="13"/>
                  <a:pt x="1232" y="13"/>
                  <a:pt x="1233" y="13"/>
                </a:cubicBezTo>
                <a:close/>
                <a:moveTo>
                  <a:pt x="1249" y="13"/>
                </a:moveTo>
                <a:cubicBezTo>
                  <a:pt x="1249" y="13"/>
                  <a:pt x="1252" y="13"/>
                  <a:pt x="1254" y="13"/>
                </a:cubicBezTo>
                <a:cubicBezTo>
                  <a:pt x="1256" y="12"/>
                  <a:pt x="1257" y="12"/>
                  <a:pt x="1256" y="13"/>
                </a:cubicBezTo>
                <a:cubicBezTo>
                  <a:pt x="1255" y="13"/>
                  <a:pt x="1249" y="14"/>
                  <a:pt x="1249" y="13"/>
                </a:cubicBezTo>
                <a:close/>
                <a:moveTo>
                  <a:pt x="1190" y="11"/>
                </a:moveTo>
                <a:cubicBezTo>
                  <a:pt x="1192" y="10"/>
                  <a:pt x="1194" y="9"/>
                  <a:pt x="1194" y="9"/>
                </a:cubicBezTo>
                <a:cubicBezTo>
                  <a:pt x="1196" y="9"/>
                  <a:pt x="1194" y="8"/>
                  <a:pt x="1193" y="8"/>
                </a:cubicBezTo>
                <a:cubicBezTo>
                  <a:pt x="1199" y="6"/>
                  <a:pt x="1225" y="2"/>
                  <a:pt x="1236" y="0"/>
                </a:cubicBezTo>
                <a:cubicBezTo>
                  <a:pt x="1249" y="0"/>
                  <a:pt x="1249" y="0"/>
                  <a:pt x="1249" y="0"/>
                </a:cubicBezTo>
                <a:cubicBezTo>
                  <a:pt x="1243" y="2"/>
                  <a:pt x="1243" y="2"/>
                  <a:pt x="1243" y="2"/>
                </a:cubicBezTo>
                <a:cubicBezTo>
                  <a:pt x="1239" y="3"/>
                  <a:pt x="1232" y="5"/>
                  <a:pt x="1227" y="5"/>
                </a:cubicBezTo>
                <a:cubicBezTo>
                  <a:pt x="1222" y="5"/>
                  <a:pt x="1217" y="7"/>
                  <a:pt x="1217" y="7"/>
                </a:cubicBezTo>
                <a:cubicBezTo>
                  <a:pt x="1215" y="8"/>
                  <a:pt x="1207" y="9"/>
                  <a:pt x="1197" y="11"/>
                </a:cubicBezTo>
                <a:cubicBezTo>
                  <a:pt x="1193" y="11"/>
                  <a:pt x="1190" y="12"/>
                  <a:pt x="1189" y="13"/>
                </a:cubicBezTo>
                <a:cubicBezTo>
                  <a:pt x="1187" y="13"/>
                  <a:pt x="1188" y="12"/>
                  <a:pt x="1190" y="11"/>
                </a:cubicBezTo>
                <a:close/>
                <a:moveTo>
                  <a:pt x="1249" y="10"/>
                </a:moveTo>
                <a:cubicBezTo>
                  <a:pt x="1244" y="10"/>
                  <a:pt x="1244" y="10"/>
                  <a:pt x="1244" y="10"/>
                </a:cubicBezTo>
                <a:cubicBezTo>
                  <a:pt x="1242" y="10"/>
                  <a:pt x="1241" y="10"/>
                  <a:pt x="1241" y="10"/>
                </a:cubicBezTo>
                <a:cubicBezTo>
                  <a:pt x="1242" y="10"/>
                  <a:pt x="1242" y="10"/>
                  <a:pt x="1241" y="9"/>
                </a:cubicBezTo>
                <a:cubicBezTo>
                  <a:pt x="1240" y="8"/>
                  <a:pt x="1247" y="8"/>
                  <a:pt x="1249" y="8"/>
                </a:cubicBezTo>
                <a:cubicBezTo>
                  <a:pt x="1250" y="8"/>
                  <a:pt x="1251" y="8"/>
                  <a:pt x="1251" y="8"/>
                </a:cubicBezTo>
                <a:cubicBezTo>
                  <a:pt x="1251" y="7"/>
                  <a:pt x="1250" y="7"/>
                  <a:pt x="1249" y="7"/>
                </a:cubicBezTo>
                <a:cubicBezTo>
                  <a:pt x="1243" y="7"/>
                  <a:pt x="1255" y="3"/>
                  <a:pt x="1264" y="2"/>
                </a:cubicBezTo>
                <a:cubicBezTo>
                  <a:pt x="1267" y="2"/>
                  <a:pt x="1267" y="2"/>
                  <a:pt x="1265" y="3"/>
                </a:cubicBezTo>
                <a:cubicBezTo>
                  <a:pt x="1265" y="4"/>
                  <a:pt x="1264" y="5"/>
                  <a:pt x="1264" y="5"/>
                </a:cubicBezTo>
                <a:cubicBezTo>
                  <a:pt x="1264" y="7"/>
                  <a:pt x="1264" y="8"/>
                  <a:pt x="1261" y="8"/>
                </a:cubicBezTo>
                <a:cubicBezTo>
                  <a:pt x="1260" y="8"/>
                  <a:pt x="1258" y="9"/>
                  <a:pt x="1257" y="10"/>
                </a:cubicBezTo>
                <a:cubicBezTo>
                  <a:pt x="1256" y="10"/>
                  <a:pt x="1249" y="11"/>
                  <a:pt x="1249" y="10"/>
                </a:cubicBezTo>
                <a:close/>
                <a:moveTo>
                  <a:pt x="1236" y="8"/>
                </a:moveTo>
                <a:cubicBezTo>
                  <a:pt x="1236" y="7"/>
                  <a:pt x="1241" y="6"/>
                  <a:pt x="1241" y="7"/>
                </a:cubicBezTo>
                <a:cubicBezTo>
                  <a:pt x="1242" y="7"/>
                  <a:pt x="1240" y="8"/>
                  <a:pt x="1238" y="8"/>
                </a:cubicBezTo>
                <a:cubicBezTo>
                  <a:pt x="1237" y="8"/>
                  <a:pt x="1236" y="8"/>
                  <a:pt x="1236" y="8"/>
                </a:cubicBezTo>
                <a:close/>
                <a:moveTo>
                  <a:pt x="2348" y="402"/>
                </a:moveTo>
                <a:cubicBezTo>
                  <a:pt x="2349" y="403"/>
                  <a:pt x="2354" y="402"/>
                  <a:pt x="2353" y="400"/>
                </a:cubicBezTo>
                <a:cubicBezTo>
                  <a:pt x="2353" y="393"/>
                  <a:pt x="2353" y="391"/>
                  <a:pt x="2346" y="383"/>
                </a:cubicBezTo>
                <a:cubicBezTo>
                  <a:pt x="2342" y="380"/>
                  <a:pt x="2341" y="378"/>
                  <a:pt x="2342" y="377"/>
                </a:cubicBezTo>
                <a:cubicBezTo>
                  <a:pt x="2342" y="377"/>
                  <a:pt x="2342" y="376"/>
                  <a:pt x="2340" y="374"/>
                </a:cubicBezTo>
                <a:cubicBezTo>
                  <a:pt x="2337" y="368"/>
                  <a:pt x="2337" y="368"/>
                  <a:pt x="2337" y="368"/>
                </a:cubicBezTo>
                <a:cubicBezTo>
                  <a:pt x="2335" y="365"/>
                  <a:pt x="2332" y="360"/>
                  <a:pt x="2330" y="358"/>
                </a:cubicBezTo>
                <a:cubicBezTo>
                  <a:pt x="2329" y="357"/>
                  <a:pt x="2327" y="355"/>
                  <a:pt x="2326" y="353"/>
                </a:cubicBezTo>
                <a:cubicBezTo>
                  <a:pt x="2325" y="350"/>
                  <a:pt x="2321" y="347"/>
                  <a:pt x="2321" y="348"/>
                </a:cubicBezTo>
                <a:cubicBezTo>
                  <a:pt x="2321" y="349"/>
                  <a:pt x="2320" y="348"/>
                  <a:pt x="2318" y="347"/>
                </a:cubicBezTo>
                <a:cubicBezTo>
                  <a:pt x="2315" y="344"/>
                  <a:pt x="2315" y="343"/>
                  <a:pt x="2318" y="345"/>
                </a:cubicBezTo>
                <a:cubicBezTo>
                  <a:pt x="2321" y="346"/>
                  <a:pt x="2311" y="337"/>
                  <a:pt x="2306" y="334"/>
                </a:cubicBezTo>
                <a:cubicBezTo>
                  <a:pt x="2304" y="332"/>
                  <a:pt x="2297" y="327"/>
                  <a:pt x="2290" y="322"/>
                </a:cubicBezTo>
                <a:cubicBezTo>
                  <a:pt x="2284" y="317"/>
                  <a:pt x="2278" y="313"/>
                  <a:pt x="2278" y="313"/>
                </a:cubicBezTo>
                <a:cubicBezTo>
                  <a:pt x="2275" y="312"/>
                  <a:pt x="2279" y="317"/>
                  <a:pt x="2284" y="321"/>
                </a:cubicBezTo>
                <a:cubicBezTo>
                  <a:pt x="2293" y="327"/>
                  <a:pt x="2316" y="350"/>
                  <a:pt x="2323" y="359"/>
                </a:cubicBezTo>
                <a:cubicBezTo>
                  <a:pt x="2324" y="361"/>
                  <a:pt x="2326" y="364"/>
                  <a:pt x="2329" y="367"/>
                </a:cubicBezTo>
                <a:cubicBezTo>
                  <a:pt x="2332" y="369"/>
                  <a:pt x="2334" y="373"/>
                  <a:pt x="2336" y="375"/>
                </a:cubicBezTo>
                <a:cubicBezTo>
                  <a:pt x="2337" y="376"/>
                  <a:pt x="2340" y="380"/>
                  <a:pt x="2341" y="383"/>
                </a:cubicBezTo>
                <a:cubicBezTo>
                  <a:pt x="2346" y="389"/>
                  <a:pt x="2347" y="391"/>
                  <a:pt x="2347" y="396"/>
                </a:cubicBezTo>
                <a:cubicBezTo>
                  <a:pt x="2348" y="399"/>
                  <a:pt x="2348" y="401"/>
                  <a:pt x="2348" y="402"/>
                </a:cubicBezTo>
                <a:close/>
                <a:moveTo>
                  <a:pt x="2247" y="663"/>
                </a:moveTo>
                <a:cubicBezTo>
                  <a:pt x="2248" y="664"/>
                  <a:pt x="2249" y="665"/>
                  <a:pt x="2249" y="664"/>
                </a:cubicBezTo>
                <a:cubicBezTo>
                  <a:pt x="2249" y="663"/>
                  <a:pt x="2247" y="661"/>
                  <a:pt x="2246" y="659"/>
                </a:cubicBezTo>
                <a:cubicBezTo>
                  <a:pt x="2243" y="656"/>
                  <a:pt x="2242" y="653"/>
                  <a:pt x="2242" y="653"/>
                </a:cubicBezTo>
                <a:cubicBezTo>
                  <a:pt x="2242" y="652"/>
                  <a:pt x="2241" y="649"/>
                  <a:pt x="2240" y="647"/>
                </a:cubicBezTo>
                <a:cubicBezTo>
                  <a:pt x="2238" y="643"/>
                  <a:pt x="2238" y="643"/>
                  <a:pt x="2238" y="643"/>
                </a:cubicBezTo>
                <a:cubicBezTo>
                  <a:pt x="2239" y="641"/>
                  <a:pt x="2239" y="641"/>
                  <a:pt x="2239" y="641"/>
                </a:cubicBezTo>
                <a:cubicBezTo>
                  <a:pt x="2241" y="640"/>
                  <a:pt x="2241" y="640"/>
                  <a:pt x="2240" y="637"/>
                </a:cubicBezTo>
                <a:cubicBezTo>
                  <a:pt x="2239" y="634"/>
                  <a:pt x="2239" y="630"/>
                  <a:pt x="2241" y="630"/>
                </a:cubicBezTo>
                <a:cubicBezTo>
                  <a:pt x="2241" y="630"/>
                  <a:pt x="2242" y="627"/>
                  <a:pt x="2241" y="626"/>
                </a:cubicBezTo>
                <a:cubicBezTo>
                  <a:pt x="2241" y="625"/>
                  <a:pt x="2241" y="624"/>
                  <a:pt x="2241" y="624"/>
                </a:cubicBezTo>
                <a:cubicBezTo>
                  <a:pt x="2242" y="624"/>
                  <a:pt x="2242" y="624"/>
                  <a:pt x="2242" y="625"/>
                </a:cubicBezTo>
                <a:cubicBezTo>
                  <a:pt x="2242" y="627"/>
                  <a:pt x="2253" y="624"/>
                  <a:pt x="2262" y="620"/>
                </a:cubicBezTo>
                <a:cubicBezTo>
                  <a:pt x="2263" y="619"/>
                  <a:pt x="2265" y="619"/>
                  <a:pt x="2269" y="619"/>
                </a:cubicBezTo>
                <a:cubicBezTo>
                  <a:pt x="2273" y="620"/>
                  <a:pt x="2277" y="619"/>
                  <a:pt x="2277" y="618"/>
                </a:cubicBezTo>
                <a:cubicBezTo>
                  <a:pt x="2277" y="618"/>
                  <a:pt x="2278" y="617"/>
                  <a:pt x="2279" y="616"/>
                </a:cubicBezTo>
                <a:cubicBezTo>
                  <a:pt x="2281" y="615"/>
                  <a:pt x="2281" y="614"/>
                  <a:pt x="2281" y="613"/>
                </a:cubicBezTo>
                <a:cubicBezTo>
                  <a:pt x="2281" y="612"/>
                  <a:pt x="2281" y="611"/>
                  <a:pt x="2280" y="610"/>
                </a:cubicBezTo>
                <a:cubicBezTo>
                  <a:pt x="2280" y="606"/>
                  <a:pt x="2274" y="605"/>
                  <a:pt x="2275" y="608"/>
                </a:cubicBezTo>
                <a:cubicBezTo>
                  <a:pt x="2275" y="608"/>
                  <a:pt x="2274" y="609"/>
                  <a:pt x="2274" y="608"/>
                </a:cubicBezTo>
                <a:cubicBezTo>
                  <a:pt x="2273" y="608"/>
                  <a:pt x="2272" y="612"/>
                  <a:pt x="2273" y="613"/>
                </a:cubicBezTo>
                <a:cubicBezTo>
                  <a:pt x="2273" y="615"/>
                  <a:pt x="2273" y="615"/>
                  <a:pt x="2270" y="615"/>
                </a:cubicBezTo>
                <a:cubicBezTo>
                  <a:pt x="2265" y="614"/>
                  <a:pt x="2262" y="616"/>
                  <a:pt x="2262" y="617"/>
                </a:cubicBezTo>
                <a:cubicBezTo>
                  <a:pt x="2261" y="619"/>
                  <a:pt x="2260" y="619"/>
                  <a:pt x="2259" y="618"/>
                </a:cubicBezTo>
                <a:cubicBezTo>
                  <a:pt x="2257" y="618"/>
                  <a:pt x="2257" y="618"/>
                  <a:pt x="2257" y="619"/>
                </a:cubicBezTo>
                <a:cubicBezTo>
                  <a:pt x="2257" y="619"/>
                  <a:pt x="2256" y="620"/>
                  <a:pt x="2255" y="619"/>
                </a:cubicBezTo>
                <a:cubicBezTo>
                  <a:pt x="2254" y="619"/>
                  <a:pt x="2253" y="619"/>
                  <a:pt x="2252" y="620"/>
                </a:cubicBezTo>
                <a:cubicBezTo>
                  <a:pt x="2251" y="621"/>
                  <a:pt x="2250" y="621"/>
                  <a:pt x="2249" y="619"/>
                </a:cubicBezTo>
                <a:cubicBezTo>
                  <a:pt x="2246" y="618"/>
                  <a:pt x="2243" y="619"/>
                  <a:pt x="2241" y="621"/>
                </a:cubicBezTo>
                <a:cubicBezTo>
                  <a:pt x="2239" y="623"/>
                  <a:pt x="2238" y="624"/>
                  <a:pt x="2238" y="624"/>
                </a:cubicBezTo>
                <a:cubicBezTo>
                  <a:pt x="2231" y="624"/>
                  <a:pt x="2229" y="625"/>
                  <a:pt x="2230" y="627"/>
                </a:cubicBezTo>
                <a:cubicBezTo>
                  <a:pt x="2231" y="629"/>
                  <a:pt x="2230" y="630"/>
                  <a:pt x="2230" y="634"/>
                </a:cubicBezTo>
                <a:cubicBezTo>
                  <a:pt x="2229" y="637"/>
                  <a:pt x="2229" y="637"/>
                  <a:pt x="2230" y="638"/>
                </a:cubicBezTo>
                <a:cubicBezTo>
                  <a:pt x="2231" y="639"/>
                  <a:pt x="2231" y="639"/>
                  <a:pt x="2230" y="640"/>
                </a:cubicBezTo>
                <a:cubicBezTo>
                  <a:pt x="2228" y="642"/>
                  <a:pt x="2228" y="642"/>
                  <a:pt x="2228" y="642"/>
                </a:cubicBezTo>
                <a:cubicBezTo>
                  <a:pt x="2230" y="645"/>
                  <a:pt x="2230" y="645"/>
                  <a:pt x="2230" y="645"/>
                </a:cubicBezTo>
                <a:cubicBezTo>
                  <a:pt x="2231" y="646"/>
                  <a:pt x="2232" y="648"/>
                  <a:pt x="2231" y="648"/>
                </a:cubicBezTo>
                <a:cubicBezTo>
                  <a:pt x="2230" y="651"/>
                  <a:pt x="2233" y="655"/>
                  <a:pt x="2240" y="658"/>
                </a:cubicBezTo>
                <a:cubicBezTo>
                  <a:pt x="2243" y="660"/>
                  <a:pt x="2246" y="662"/>
                  <a:pt x="2247" y="663"/>
                </a:cubicBezTo>
                <a:close/>
                <a:moveTo>
                  <a:pt x="2063" y="688"/>
                </a:moveTo>
                <a:cubicBezTo>
                  <a:pt x="2064" y="691"/>
                  <a:pt x="2065" y="691"/>
                  <a:pt x="2066" y="688"/>
                </a:cubicBezTo>
                <a:cubicBezTo>
                  <a:pt x="2069" y="685"/>
                  <a:pt x="2068" y="681"/>
                  <a:pt x="2066" y="683"/>
                </a:cubicBezTo>
                <a:cubicBezTo>
                  <a:pt x="2062" y="683"/>
                  <a:pt x="2061" y="683"/>
                  <a:pt x="2058" y="680"/>
                </a:cubicBezTo>
                <a:cubicBezTo>
                  <a:pt x="2056" y="678"/>
                  <a:pt x="2056" y="678"/>
                  <a:pt x="2054" y="678"/>
                </a:cubicBezTo>
                <a:cubicBezTo>
                  <a:pt x="2053" y="678"/>
                  <a:pt x="2053" y="678"/>
                  <a:pt x="2055" y="679"/>
                </a:cubicBezTo>
                <a:cubicBezTo>
                  <a:pt x="2058" y="680"/>
                  <a:pt x="2058" y="681"/>
                  <a:pt x="2056" y="681"/>
                </a:cubicBezTo>
                <a:cubicBezTo>
                  <a:pt x="2054" y="682"/>
                  <a:pt x="2053" y="683"/>
                  <a:pt x="2053" y="683"/>
                </a:cubicBezTo>
                <a:cubicBezTo>
                  <a:pt x="2053" y="683"/>
                  <a:pt x="2053" y="683"/>
                  <a:pt x="2051" y="682"/>
                </a:cubicBezTo>
                <a:cubicBezTo>
                  <a:pt x="2050" y="680"/>
                  <a:pt x="2050" y="680"/>
                  <a:pt x="2048" y="681"/>
                </a:cubicBezTo>
                <a:cubicBezTo>
                  <a:pt x="2046" y="685"/>
                  <a:pt x="2048" y="687"/>
                  <a:pt x="2056" y="687"/>
                </a:cubicBezTo>
                <a:cubicBezTo>
                  <a:pt x="2061" y="686"/>
                  <a:pt x="2061" y="686"/>
                  <a:pt x="2063" y="688"/>
                </a:cubicBezTo>
                <a:close/>
                <a:moveTo>
                  <a:pt x="2054" y="733"/>
                </a:moveTo>
                <a:cubicBezTo>
                  <a:pt x="2055" y="736"/>
                  <a:pt x="2053" y="735"/>
                  <a:pt x="2050" y="732"/>
                </a:cubicBezTo>
                <a:cubicBezTo>
                  <a:pt x="2046" y="729"/>
                  <a:pt x="2046" y="728"/>
                  <a:pt x="2049" y="729"/>
                </a:cubicBezTo>
                <a:cubicBezTo>
                  <a:pt x="2050" y="729"/>
                  <a:pt x="2051" y="730"/>
                  <a:pt x="2051" y="729"/>
                </a:cubicBezTo>
                <a:cubicBezTo>
                  <a:pt x="2051" y="728"/>
                  <a:pt x="2049" y="726"/>
                  <a:pt x="2048" y="726"/>
                </a:cubicBezTo>
                <a:cubicBezTo>
                  <a:pt x="2048" y="726"/>
                  <a:pt x="2048" y="725"/>
                  <a:pt x="2048" y="723"/>
                </a:cubicBezTo>
                <a:cubicBezTo>
                  <a:pt x="2048" y="720"/>
                  <a:pt x="2048" y="720"/>
                  <a:pt x="2045" y="721"/>
                </a:cubicBezTo>
                <a:cubicBezTo>
                  <a:pt x="2044" y="722"/>
                  <a:pt x="2044" y="722"/>
                  <a:pt x="2044" y="720"/>
                </a:cubicBezTo>
                <a:cubicBezTo>
                  <a:pt x="2045" y="719"/>
                  <a:pt x="2044" y="718"/>
                  <a:pt x="2042" y="716"/>
                </a:cubicBezTo>
                <a:cubicBezTo>
                  <a:pt x="2041" y="713"/>
                  <a:pt x="2040" y="705"/>
                  <a:pt x="2042" y="707"/>
                </a:cubicBezTo>
                <a:cubicBezTo>
                  <a:pt x="2043" y="707"/>
                  <a:pt x="2043" y="707"/>
                  <a:pt x="2044" y="707"/>
                </a:cubicBezTo>
                <a:cubicBezTo>
                  <a:pt x="2045" y="706"/>
                  <a:pt x="2046" y="707"/>
                  <a:pt x="2048" y="709"/>
                </a:cubicBezTo>
                <a:cubicBezTo>
                  <a:pt x="2050" y="712"/>
                  <a:pt x="2050" y="712"/>
                  <a:pt x="2050" y="710"/>
                </a:cubicBezTo>
                <a:cubicBezTo>
                  <a:pt x="2050" y="709"/>
                  <a:pt x="2050" y="709"/>
                  <a:pt x="2050" y="709"/>
                </a:cubicBezTo>
                <a:cubicBezTo>
                  <a:pt x="2051" y="710"/>
                  <a:pt x="2051" y="710"/>
                  <a:pt x="2051" y="710"/>
                </a:cubicBezTo>
                <a:cubicBezTo>
                  <a:pt x="2053" y="712"/>
                  <a:pt x="2054" y="715"/>
                  <a:pt x="2054" y="723"/>
                </a:cubicBezTo>
                <a:cubicBezTo>
                  <a:pt x="2055" y="726"/>
                  <a:pt x="2055" y="728"/>
                  <a:pt x="2056" y="728"/>
                </a:cubicBezTo>
                <a:cubicBezTo>
                  <a:pt x="2056" y="730"/>
                  <a:pt x="2056" y="731"/>
                  <a:pt x="2055" y="731"/>
                </a:cubicBezTo>
                <a:cubicBezTo>
                  <a:pt x="2054" y="731"/>
                  <a:pt x="2054" y="731"/>
                  <a:pt x="2054" y="733"/>
                </a:cubicBezTo>
                <a:close/>
                <a:moveTo>
                  <a:pt x="2059" y="739"/>
                </a:moveTo>
                <a:cubicBezTo>
                  <a:pt x="2062" y="742"/>
                  <a:pt x="2064" y="742"/>
                  <a:pt x="2064" y="740"/>
                </a:cubicBezTo>
                <a:cubicBezTo>
                  <a:pt x="2064" y="739"/>
                  <a:pt x="2068" y="738"/>
                  <a:pt x="2072" y="738"/>
                </a:cubicBezTo>
                <a:cubicBezTo>
                  <a:pt x="2075" y="738"/>
                  <a:pt x="2077" y="736"/>
                  <a:pt x="2077" y="727"/>
                </a:cubicBezTo>
                <a:cubicBezTo>
                  <a:pt x="2077" y="721"/>
                  <a:pt x="2077" y="721"/>
                  <a:pt x="2077" y="721"/>
                </a:cubicBezTo>
                <a:cubicBezTo>
                  <a:pt x="2073" y="718"/>
                  <a:pt x="2073" y="718"/>
                  <a:pt x="2073" y="718"/>
                </a:cubicBezTo>
                <a:cubicBezTo>
                  <a:pt x="2068" y="715"/>
                  <a:pt x="2066" y="712"/>
                  <a:pt x="2066" y="709"/>
                </a:cubicBezTo>
                <a:cubicBezTo>
                  <a:pt x="2066" y="704"/>
                  <a:pt x="2064" y="704"/>
                  <a:pt x="2059" y="704"/>
                </a:cubicBezTo>
                <a:cubicBezTo>
                  <a:pt x="2056" y="705"/>
                  <a:pt x="2054" y="706"/>
                  <a:pt x="2054" y="705"/>
                </a:cubicBezTo>
                <a:cubicBezTo>
                  <a:pt x="2053" y="704"/>
                  <a:pt x="2055" y="702"/>
                  <a:pt x="2057" y="702"/>
                </a:cubicBezTo>
                <a:cubicBezTo>
                  <a:pt x="2061" y="702"/>
                  <a:pt x="2062" y="701"/>
                  <a:pt x="2060" y="700"/>
                </a:cubicBezTo>
                <a:cubicBezTo>
                  <a:pt x="2058" y="699"/>
                  <a:pt x="2057" y="699"/>
                  <a:pt x="2058" y="698"/>
                </a:cubicBezTo>
                <a:cubicBezTo>
                  <a:pt x="2058" y="697"/>
                  <a:pt x="2058" y="697"/>
                  <a:pt x="2057" y="697"/>
                </a:cubicBezTo>
                <a:cubicBezTo>
                  <a:pt x="2055" y="697"/>
                  <a:pt x="2055" y="697"/>
                  <a:pt x="2056" y="696"/>
                </a:cubicBezTo>
                <a:cubicBezTo>
                  <a:pt x="2058" y="694"/>
                  <a:pt x="2056" y="693"/>
                  <a:pt x="2052" y="694"/>
                </a:cubicBezTo>
                <a:cubicBezTo>
                  <a:pt x="2050" y="696"/>
                  <a:pt x="2050" y="696"/>
                  <a:pt x="2049" y="694"/>
                </a:cubicBezTo>
                <a:cubicBezTo>
                  <a:pt x="2049" y="692"/>
                  <a:pt x="2048" y="691"/>
                  <a:pt x="2047" y="691"/>
                </a:cubicBezTo>
                <a:cubicBezTo>
                  <a:pt x="2044" y="691"/>
                  <a:pt x="2044" y="691"/>
                  <a:pt x="2046" y="694"/>
                </a:cubicBezTo>
                <a:cubicBezTo>
                  <a:pt x="2050" y="698"/>
                  <a:pt x="2051" y="704"/>
                  <a:pt x="2047" y="704"/>
                </a:cubicBezTo>
                <a:cubicBezTo>
                  <a:pt x="2045" y="703"/>
                  <a:pt x="2045" y="703"/>
                  <a:pt x="2045" y="702"/>
                </a:cubicBezTo>
                <a:cubicBezTo>
                  <a:pt x="2045" y="699"/>
                  <a:pt x="2043" y="699"/>
                  <a:pt x="2040" y="701"/>
                </a:cubicBezTo>
                <a:cubicBezTo>
                  <a:pt x="2040" y="702"/>
                  <a:pt x="2038" y="702"/>
                  <a:pt x="2037" y="702"/>
                </a:cubicBezTo>
                <a:cubicBezTo>
                  <a:pt x="2037" y="702"/>
                  <a:pt x="2037" y="703"/>
                  <a:pt x="2037" y="705"/>
                </a:cubicBezTo>
                <a:cubicBezTo>
                  <a:pt x="2037" y="707"/>
                  <a:pt x="2037" y="712"/>
                  <a:pt x="2038" y="716"/>
                </a:cubicBezTo>
                <a:cubicBezTo>
                  <a:pt x="2039" y="724"/>
                  <a:pt x="2040" y="726"/>
                  <a:pt x="2043" y="733"/>
                </a:cubicBezTo>
                <a:cubicBezTo>
                  <a:pt x="2046" y="738"/>
                  <a:pt x="2046" y="738"/>
                  <a:pt x="2051" y="736"/>
                </a:cubicBezTo>
                <a:cubicBezTo>
                  <a:pt x="2056" y="736"/>
                  <a:pt x="2056" y="736"/>
                  <a:pt x="2056" y="736"/>
                </a:cubicBezTo>
                <a:cubicBezTo>
                  <a:pt x="2059" y="739"/>
                  <a:pt x="2059" y="739"/>
                  <a:pt x="2059" y="739"/>
                </a:cubicBezTo>
                <a:close/>
                <a:moveTo>
                  <a:pt x="1680" y="1956"/>
                </a:moveTo>
                <a:cubicBezTo>
                  <a:pt x="1681" y="1956"/>
                  <a:pt x="1681" y="1956"/>
                  <a:pt x="1681" y="1956"/>
                </a:cubicBezTo>
                <a:cubicBezTo>
                  <a:pt x="1682" y="1955"/>
                  <a:pt x="1683" y="1954"/>
                  <a:pt x="1683" y="1954"/>
                </a:cubicBezTo>
                <a:cubicBezTo>
                  <a:pt x="1684" y="1954"/>
                  <a:pt x="1684" y="1954"/>
                  <a:pt x="1683" y="1953"/>
                </a:cubicBezTo>
                <a:cubicBezTo>
                  <a:pt x="1682" y="1948"/>
                  <a:pt x="1682" y="1948"/>
                  <a:pt x="1683" y="1946"/>
                </a:cubicBezTo>
                <a:cubicBezTo>
                  <a:pt x="1683" y="1943"/>
                  <a:pt x="1689" y="1943"/>
                  <a:pt x="1694" y="1945"/>
                </a:cubicBezTo>
                <a:cubicBezTo>
                  <a:pt x="1695" y="1945"/>
                  <a:pt x="1697" y="1946"/>
                  <a:pt x="1697" y="1945"/>
                </a:cubicBezTo>
                <a:cubicBezTo>
                  <a:pt x="1697" y="1944"/>
                  <a:pt x="1698" y="1943"/>
                  <a:pt x="1702" y="1940"/>
                </a:cubicBezTo>
                <a:cubicBezTo>
                  <a:pt x="1707" y="1937"/>
                  <a:pt x="1707" y="1934"/>
                  <a:pt x="1704" y="1936"/>
                </a:cubicBezTo>
                <a:cubicBezTo>
                  <a:pt x="1701" y="1937"/>
                  <a:pt x="1693" y="1937"/>
                  <a:pt x="1692" y="1935"/>
                </a:cubicBezTo>
                <a:cubicBezTo>
                  <a:pt x="1691" y="1934"/>
                  <a:pt x="1692" y="1933"/>
                  <a:pt x="1697" y="1933"/>
                </a:cubicBezTo>
                <a:cubicBezTo>
                  <a:pt x="1699" y="1933"/>
                  <a:pt x="1699" y="1933"/>
                  <a:pt x="1699" y="1932"/>
                </a:cubicBezTo>
                <a:cubicBezTo>
                  <a:pt x="1697" y="1932"/>
                  <a:pt x="1697" y="1931"/>
                  <a:pt x="1695" y="1931"/>
                </a:cubicBezTo>
                <a:cubicBezTo>
                  <a:pt x="1694" y="1931"/>
                  <a:pt x="1694" y="1931"/>
                  <a:pt x="1694" y="1930"/>
                </a:cubicBezTo>
                <a:cubicBezTo>
                  <a:pt x="1694" y="1929"/>
                  <a:pt x="1694" y="1929"/>
                  <a:pt x="1695" y="1929"/>
                </a:cubicBezTo>
                <a:cubicBezTo>
                  <a:pt x="1699" y="1929"/>
                  <a:pt x="1705" y="1925"/>
                  <a:pt x="1702" y="1923"/>
                </a:cubicBezTo>
                <a:cubicBezTo>
                  <a:pt x="1700" y="1921"/>
                  <a:pt x="1702" y="1920"/>
                  <a:pt x="1705" y="1920"/>
                </a:cubicBezTo>
                <a:cubicBezTo>
                  <a:pt x="1707" y="1921"/>
                  <a:pt x="1708" y="1921"/>
                  <a:pt x="1707" y="1920"/>
                </a:cubicBezTo>
                <a:cubicBezTo>
                  <a:pt x="1707" y="1918"/>
                  <a:pt x="1708" y="1913"/>
                  <a:pt x="1711" y="1910"/>
                </a:cubicBezTo>
                <a:cubicBezTo>
                  <a:pt x="1715" y="1906"/>
                  <a:pt x="1715" y="1906"/>
                  <a:pt x="1713" y="1902"/>
                </a:cubicBezTo>
                <a:cubicBezTo>
                  <a:pt x="1711" y="1897"/>
                  <a:pt x="1713" y="1895"/>
                  <a:pt x="1720" y="1896"/>
                </a:cubicBezTo>
                <a:cubicBezTo>
                  <a:pt x="1722" y="1896"/>
                  <a:pt x="1722" y="1896"/>
                  <a:pt x="1722" y="1894"/>
                </a:cubicBezTo>
                <a:cubicBezTo>
                  <a:pt x="1722" y="1891"/>
                  <a:pt x="1722" y="1891"/>
                  <a:pt x="1726" y="1891"/>
                </a:cubicBezTo>
                <a:cubicBezTo>
                  <a:pt x="1731" y="1889"/>
                  <a:pt x="1731" y="1889"/>
                  <a:pt x="1731" y="1889"/>
                </a:cubicBezTo>
                <a:cubicBezTo>
                  <a:pt x="1729" y="1888"/>
                  <a:pt x="1729" y="1888"/>
                  <a:pt x="1729" y="1888"/>
                </a:cubicBezTo>
                <a:cubicBezTo>
                  <a:pt x="1727" y="1886"/>
                  <a:pt x="1724" y="1886"/>
                  <a:pt x="1722" y="1889"/>
                </a:cubicBezTo>
                <a:cubicBezTo>
                  <a:pt x="1718" y="1893"/>
                  <a:pt x="1713" y="1890"/>
                  <a:pt x="1710" y="1883"/>
                </a:cubicBezTo>
                <a:cubicBezTo>
                  <a:pt x="1710" y="1879"/>
                  <a:pt x="1710" y="1879"/>
                  <a:pt x="1707" y="1879"/>
                </a:cubicBezTo>
                <a:cubicBezTo>
                  <a:pt x="1705" y="1880"/>
                  <a:pt x="1705" y="1880"/>
                  <a:pt x="1704" y="1878"/>
                </a:cubicBezTo>
                <a:cubicBezTo>
                  <a:pt x="1702" y="1877"/>
                  <a:pt x="1702" y="1877"/>
                  <a:pt x="1702" y="1877"/>
                </a:cubicBezTo>
                <a:cubicBezTo>
                  <a:pt x="1700" y="1878"/>
                  <a:pt x="1700" y="1878"/>
                  <a:pt x="1700" y="1878"/>
                </a:cubicBezTo>
                <a:cubicBezTo>
                  <a:pt x="1699" y="1879"/>
                  <a:pt x="1697" y="1880"/>
                  <a:pt x="1697" y="1879"/>
                </a:cubicBezTo>
                <a:cubicBezTo>
                  <a:pt x="1696" y="1879"/>
                  <a:pt x="1696" y="1879"/>
                  <a:pt x="1697" y="1878"/>
                </a:cubicBezTo>
                <a:cubicBezTo>
                  <a:pt x="1697" y="1878"/>
                  <a:pt x="1697" y="1878"/>
                  <a:pt x="1697" y="1876"/>
                </a:cubicBezTo>
                <a:cubicBezTo>
                  <a:pt x="1696" y="1875"/>
                  <a:pt x="1695" y="1875"/>
                  <a:pt x="1695" y="1874"/>
                </a:cubicBezTo>
                <a:cubicBezTo>
                  <a:pt x="1695" y="1873"/>
                  <a:pt x="1694" y="1873"/>
                  <a:pt x="1693" y="1874"/>
                </a:cubicBezTo>
                <a:cubicBezTo>
                  <a:pt x="1691" y="1875"/>
                  <a:pt x="1691" y="1875"/>
                  <a:pt x="1691" y="1875"/>
                </a:cubicBezTo>
                <a:cubicBezTo>
                  <a:pt x="1691" y="1876"/>
                  <a:pt x="1689" y="1880"/>
                  <a:pt x="1687" y="1880"/>
                </a:cubicBezTo>
                <a:cubicBezTo>
                  <a:pt x="1686" y="1881"/>
                  <a:pt x="1686" y="1881"/>
                  <a:pt x="1686" y="1881"/>
                </a:cubicBezTo>
                <a:cubicBezTo>
                  <a:pt x="1686" y="1883"/>
                  <a:pt x="1684" y="1883"/>
                  <a:pt x="1681" y="1883"/>
                </a:cubicBezTo>
                <a:cubicBezTo>
                  <a:pt x="1677" y="1883"/>
                  <a:pt x="1677" y="1883"/>
                  <a:pt x="1677" y="1881"/>
                </a:cubicBezTo>
                <a:cubicBezTo>
                  <a:pt x="1677" y="1880"/>
                  <a:pt x="1677" y="1880"/>
                  <a:pt x="1677" y="1880"/>
                </a:cubicBezTo>
                <a:cubicBezTo>
                  <a:pt x="1675" y="1882"/>
                  <a:pt x="1675" y="1882"/>
                  <a:pt x="1675" y="1882"/>
                </a:cubicBezTo>
                <a:cubicBezTo>
                  <a:pt x="1675" y="1883"/>
                  <a:pt x="1673" y="1884"/>
                  <a:pt x="1673" y="1884"/>
                </a:cubicBezTo>
                <a:cubicBezTo>
                  <a:pt x="1672" y="1884"/>
                  <a:pt x="1670" y="1885"/>
                  <a:pt x="1670" y="1886"/>
                </a:cubicBezTo>
                <a:cubicBezTo>
                  <a:pt x="1668" y="1886"/>
                  <a:pt x="1667" y="1886"/>
                  <a:pt x="1667" y="1886"/>
                </a:cubicBezTo>
                <a:cubicBezTo>
                  <a:pt x="1666" y="1886"/>
                  <a:pt x="1664" y="1887"/>
                  <a:pt x="1662" y="1888"/>
                </a:cubicBezTo>
                <a:cubicBezTo>
                  <a:pt x="1659" y="1889"/>
                  <a:pt x="1659" y="1889"/>
                  <a:pt x="1660" y="1894"/>
                </a:cubicBezTo>
                <a:cubicBezTo>
                  <a:pt x="1660" y="1894"/>
                  <a:pt x="1659" y="1896"/>
                  <a:pt x="1657" y="1899"/>
                </a:cubicBezTo>
                <a:cubicBezTo>
                  <a:pt x="1654" y="1903"/>
                  <a:pt x="1654" y="1905"/>
                  <a:pt x="1656" y="1910"/>
                </a:cubicBezTo>
                <a:cubicBezTo>
                  <a:pt x="1657" y="1915"/>
                  <a:pt x="1657" y="1919"/>
                  <a:pt x="1655" y="1921"/>
                </a:cubicBezTo>
                <a:cubicBezTo>
                  <a:pt x="1655" y="1923"/>
                  <a:pt x="1654" y="1924"/>
                  <a:pt x="1654" y="1924"/>
                </a:cubicBezTo>
                <a:cubicBezTo>
                  <a:pt x="1654" y="1925"/>
                  <a:pt x="1654" y="1927"/>
                  <a:pt x="1653" y="1930"/>
                </a:cubicBezTo>
                <a:cubicBezTo>
                  <a:pt x="1652" y="1932"/>
                  <a:pt x="1651" y="1934"/>
                  <a:pt x="1652" y="1934"/>
                </a:cubicBezTo>
                <a:cubicBezTo>
                  <a:pt x="1652" y="1935"/>
                  <a:pt x="1653" y="1937"/>
                  <a:pt x="1652" y="1939"/>
                </a:cubicBezTo>
                <a:cubicBezTo>
                  <a:pt x="1652" y="1942"/>
                  <a:pt x="1652" y="1943"/>
                  <a:pt x="1654" y="1944"/>
                </a:cubicBezTo>
                <a:cubicBezTo>
                  <a:pt x="1654" y="1945"/>
                  <a:pt x="1655" y="1946"/>
                  <a:pt x="1655" y="1949"/>
                </a:cubicBezTo>
                <a:cubicBezTo>
                  <a:pt x="1655" y="1951"/>
                  <a:pt x="1655" y="1953"/>
                  <a:pt x="1656" y="1953"/>
                </a:cubicBezTo>
                <a:cubicBezTo>
                  <a:pt x="1656" y="1953"/>
                  <a:pt x="1656" y="1952"/>
                  <a:pt x="1656" y="1952"/>
                </a:cubicBezTo>
                <a:cubicBezTo>
                  <a:pt x="1656" y="1951"/>
                  <a:pt x="1657" y="1951"/>
                  <a:pt x="1659" y="1951"/>
                </a:cubicBezTo>
                <a:cubicBezTo>
                  <a:pt x="1660" y="1952"/>
                  <a:pt x="1660" y="1951"/>
                  <a:pt x="1660" y="1950"/>
                </a:cubicBezTo>
                <a:cubicBezTo>
                  <a:pt x="1660" y="1948"/>
                  <a:pt x="1662" y="1946"/>
                  <a:pt x="1663" y="1948"/>
                </a:cubicBezTo>
                <a:cubicBezTo>
                  <a:pt x="1664" y="1948"/>
                  <a:pt x="1664" y="1947"/>
                  <a:pt x="1664" y="1946"/>
                </a:cubicBezTo>
                <a:cubicBezTo>
                  <a:pt x="1663" y="1945"/>
                  <a:pt x="1663" y="1944"/>
                  <a:pt x="1665" y="1942"/>
                </a:cubicBezTo>
                <a:cubicBezTo>
                  <a:pt x="1667" y="1941"/>
                  <a:pt x="1667" y="1941"/>
                  <a:pt x="1667" y="1941"/>
                </a:cubicBezTo>
                <a:cubicBezTo>
                  <a:pt x="1670" y="1943"/>
                  <a:pt x="1670" y="1943"/>
                  <a:pt x="1670" y="1943"/>
                </a:cubicBezTo>
                <a:cubicBezTo>
                  <a:pt x="1672" y="1945"/>
                  <a:pt x="1675" y="1946"/>
                  <a:pt x="1677" y="1945"/>
                </a:cubicBezTo>
                <a:cubicBezTo>
                  <a:pt x="1679" y="1942"/>
                  <a:pt x="1683" y="1951"/>
                  <a:pt x="1681" y="1954"/>
                </a:cubicBezTo>
                <a:cubicBezTo>
                  <a:pt x="1680" y="1955"/>
                  <a:pt x="1679" y="1956"/>
                  <a:pt x="1680" y="1956"/>
                </a:cubicBezTo>
                <a:close/>
                <a:moveTo>
                  <a:pt x="1631" y="2092"/>
                </a:moveTo>
                <a:cubicBezTo>
                  <a:pt x="1632" y="2094"/>
                  <a:pt x="1637" y="2093"/>
                  <a:pt x="1637" y="2092"/>
                </a:cubicBezTo>
                <a:cubicBezTo>
                  <a:pt x="1638" y="2090"/>
                  <a:pt x="1637" y="2088"/>
                  <a:pt x="1634" y="2084"/>
                </a:cubicBezTo>
                <a:cubicBezTo>
                  <a:pt x="1628" y="2076"/>
                  <a:pt x="1624" y="2065"/>
                  <a:pt x="1622" y="2058"/>
                </a:cubicBezTo>
                <a:cubicBezTo>
                  <a:pt x="1620" y="2047"/>
                  <a:pt x="1616" y="2042"/>
                  <a:pt x="1609" y="2042"/>
                </a:cubicBezTo>
                <a:cubicBezTo>
                  <a:pt x="1603" y="2042"/>
                  <a:pt x="1600" y="2036"/>
                  <a:pt x="1605" y="2031"/>
                </a:cubicBezTo>
                <a:cubicBezTo>
                  <a:pt x="1608" y="2027"/>
                  <a:pt x="1608" y="2026"/>
                  <a:pt x="1605" y="2021"/>
                </a:cubicBezTo>
                <a:cubicBezTo>
                  <a:pt x="1603" y="2018"/>
                  <a:pt x="1603" y="2017"/>
                  <a:pt x="1603" y="2014"/>
                </a:cubicBezTo>
                <a:cubicBezTo>
                  <a:pt x="1604" y="2010"/>
                  <a:pt x="1604" y="2010"/>
                  <a:pt x="1602" y="2007"/>
                </a:cubicBezTo>
                <a:cubicBezTo>
                  <a:pt x="1600" y="2005"/>
                  <a:pt x="1600" y="2004"/>
                  <a:pt x="1600" y="1999"/>
                </a:cubicBezTo>
                <a:cubicBezTo>
                  <a:pt x="1600" y="1995"/>
                  <a:pt x="1600" y="1994"/>
                  <a:pt x="1597" y="1988"/>
                </a:cubicBezTo>
                <a:cubicBezTo>
                  <a:pt x="1595" y="1983"/>
                  <a:pt x="1593" y="1980"/>
                  <a:pt x="1592" y="1977"/>
                </a:cubicBezTo>
                <a:cubicBezTo>
                  <a:pt x="1591" y="1964"/>
                  <a:pt x="1587" y="1966"/>
                  <a:pt x="1588" y="1980"/>
                </a:cubicBezTo>
                <a:cubicBezTo>
                  <a:pt x="1588" y="1988"/>
                  <a:pt x="1588" y="1988"/>
                  <a:pt x="1587" y="1990"/>
                </a:cubicBezTo>
                <a:cubicBezTo>
                  <a:pt x="1585" y="1992"/>
                  <a:pt x="1585" y="1992"/>
                  <a:pt x="1587" y="1992"/>
                </a:cubicBezTo>
                <a:cubicBezTo>
                  <a:pt x="1587" y="1992"/>
                  <a:pt x="1589" y="1991"/>
                  <a:pt x="1589" y="1989"/>
                </a:cubicBezTo>
                <a:cubicBezTo>
                  <a:pt x="1592" y="1984"/>
                  <a:pt x="1591" y="1990"/>
                  <a:pt x="1589" y="1997"/>
                </a:cubicBezTo>
                <a:cubicBezTo>
                  <a:pt x="1586" y="2006"/>
                  <a:pt x="1586" y="2008"/>
                  <a:pt x="1589" y="2015"/>
                </a:cubicBezTo>
                <a:cubicBezTo>
                  <a:pt x="1593" y="2023"/>
                  <a:pt x="1593" y="2023"/>
                  <a:pt x="1591" y="2027"/>
                </a:cubicBezTo>
                <a:cubicBezTo>
                  <a:pt x="1588" y="2031"/>
                  <a:pt x="1588" y="2031"/>
                  <a:pt x="1588" y="2031"/>
                </a:cubicBezTo>
                <a:cubicBezTo>
                  <a:pt x="1593" y="2041"/>
                  <a:pt x="1593" y="2041"/>
                  <a:pt x="1593" y="2041"/>
                </a:cubicBezTo>
                <a:cubicBezTo>
                  <a:pt x="1599" y="2052"/>
                  <a:pt x="1599" y="2052"/>
                  <a:pt x="1606" y="2057"/>
                </a:cubicBezTo>
                <a:cubicBezTo>
                  <a:pt x="1612" y="2060"/>
                  <a:pt x="1614" y="2063"/>
                  <a:pt x="1615" y="2068"/>
                </a:cubicBezTo>
                <a:cubicBezTo>
                  <a:pt x="1615" y="2071"/>
                  <a:pt x="1616" y="2073"/>
                  <a:pt x="1619" y="2076"/>
                </a:cubicBezTo>
                <a:cubicBezTo>
                  <a:pt x="1624" y="2081"/>
                  <a:pt x="1624" y="2081"/>
                  <a:pt x="1621" y="2085"/>
                </a:cubicBezTo>
                <a:cubicBezTo>
                  <a:pt x="1619" y="2088"/>
                  <a:pt x="1619" y="2088"/>
                  <a:pt x="1621" y="2088"/>
                </a:cubicBezTo>
                <a:cubicBezTo>
                  <a:pt x="1622" y="2088"/>
                  <a:pt x="1622" y="2088"/>
                  <a:pt x="1622" y="2089"/>
                </a:cubicBezTo>
                <a:cubicBezTo>
                  <a:pt x="1622" y="2089"/>
                  <a:pt x="1623" y="2090"/>
                  <a:pt x="1624" y="2089"/>
                </a:cubicBezTo>
                <a:cubicBezTo>
                  <a:pt x="1626" y="2089"/>
                  <a:pt x="1630" y="2090"/>
                  <a:pt x="1631" y="2092"/>
                </a:cubicBezTo>
                <a:close/>
                <a:moveTo>
                  <a:pt x="1728" y="2209"/>
                </a:moveTo>
                <a:cubicBezTo>
                  <a:pt x="1732" y="2213"/>
                  <a:pt x="1733" y="2213"/>
                  <a:pt x="1734" y="2211"/>
                </a:cubicBezTo>
                <a:cubicBezTo>
                  <a:pt x="1734" y="2208"/>
                  <a:pt x="1729" y="2198"/>
                  <a:pt x="1727" y="2199"/>
                </a:cubicBezTo>
                <a:cubicBezTo>
                  <a:pt x="1725" y="2201"/>
                  <a:pt x="1723" y="2189"/>
                  <a:pt x="1724" y="2179"/>
                </a:cubicBezTo>
                <a:cubicBezTo>
                  <a:pt x="1724" y="2176"/>
                  <a:pt x="1724" y="2174"/>
                  <a:pt x="1723" y="2173"/>
                </a:cubicBezTo>
                <a:cubicBezTo>
                  <a:pt x="1721" y="2168"/>
                  <a:pt x="1722" y="2167"/>
                  <a:pt x="1725" y="2163"/>
                </a:cubicBezTo>
                <a:cubicBezTo>
                  <a:pt x="1730" y="2157"/>
                  <a:pt x="1731" y="2153"/>
                  <a:pt x="1725" y="2146"/>
                </a:cubicBezTo>
                <a:cubicBezTo>
                  <a:pt x="1722" y="2142"/>
                  <a:pt x="1722" y="2141"/>
                  <a:pt x="1721" y="2138"/>
                </a:cubicBezTo>
                <a:cubicBezTo>
                  <a:pt x="1721" y="2119"/>
                  <a:pt x="1718" y="2110"/>
                  <a:pt x="1710" y="2108"/>
                </a:cubicBezTo>
                <a:cubicBezTo>
                  <a:pt x="1703" y="2106"/>
                  <a:pt x="1703" y="2117"/>
                  <a:pt x="1710" y="2124"/>
                </a:cubicBezTo>
                <a:cubicBezTo>
                  <a:pt x="1713" y="2127"/>
                  <a:pt x="1713" y="2127"/>
                  <a:pt x="1713" y="2127"/>
                </a:cubicBezTo>
                <a:cubicBezTo>
                  <a:pt x="1712" y="2130"/>
                  <a:pt x="1712" y="2130"/>
                  <a:pt x="1712" y="2130"/>
                </a:cubicBezTo>
                <a:cubicBezTo>
                  <a:pt x="1712" y="2142"/>
                  <a:pt x="1712" y="2142"/>
                  <a:pt x="1712" y="2142"/>
                </a:cubicBezTo>
                <a:cubicBezTo>
                  <a:pt x="1713" y="2154"/>
                  <a:pt x="1713" y="2154"/>
                  <a:pt x="1710" y="2159"/>
                </a:cubicBezTo>
                <a:cubicBezTo>
                  <a:pt x="1705" y="2167"/>
                  <a:pt x="1705" y="2167"/>
                  <a:pt x="1707" y="2172"/>
                </a:cubicBezTo>
                <a:cubicBezTo>
                  <a:pt x="1711" y="2176"/>
                  <a:pt x="1712" y="2180"/>
                  <a:pt x="1712" y="2186"/>
                </a:cubicBezTo>
                <a:cubicBezTo>
                  <a:pt x="1712" y="2194"/>
                  <a:pt x="1713" y="2195"/>
                  <a:pt x="1715" y="2197"/>
                </a:cubicBezTo>
                <a:cubicBezTo>
                  <a:pt x="1718" y="2198"/>
                  <a:pt x="1718" y="2199"/>
                  <a:pt x="1717" y="2203"/>
                </a:cubicBezTo>
                <a:cubicBezTo>
                  <a:pt x="1716" y="2207"/>
                  <a:pt x="1717" y="2210"/>
                  <a:pt x="1719" y="2210"/>
                </a:cubicBezTo>
                <a:cubicBezTo>
                  <a:pt x="1721" y="2210"/>
                  <a:pt x="1723" y="2208"/>
                  <a:pt x="1723" y="2207"/>
                </a:cubicBezTo>
                <a:cubicBezTo>
                  <a:pt x="1723" y="2205"/>
                  <a:pt x="1724" y="2205"/>
                  <a:pt x="1728" y="2209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ustomShape 7"/>
          <p:cNvSpPr/>
          <p:nvPr/>
        </p:nvSpPr>
        <p:spPr>
          <a:xfrm>
            <a:off x="3065400" y="580320"/>
            <a:ext cx="6171840" cy="41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4e4e4e"/>
                </a:solidFill>
                <a:latin typeface="Arial Narrow"/>
              </a:rPr>
              <a:t>Динамика </a:t>
            </a:r>
            <a:r>
              <a:rPr b="1" lang="ru-RU" sz="2100" spc="-1" strike="noStrike">
                <a:solidFill>
                  <a:srgbClr val="000000"/>
                </a:solidFill>
                <a:latin typeface="Arial Narrow"/>
              </a:rPr>
              <a:t>пассажиропотока</a:t>
            </a:r>
            <a:r>
              <a:rPr b="1" lang="ru-RU" sz="2100" spc="-1" strike="noStrike">
                <a:solidFill>
                  <a:srgbClr val="4e4e4e"/>
                </a:solidFill>
                <a:latin typeface="Arial Narrow"/>
              </a:rPr>
              <a:t> (пасс.)</a:t>
            </a:r>
            <a:endParaRPr b="0" lang="ru-RU" sz="2100" spc="-1" strike="noStrike">
              <a:latin typeface="Arial"/>
            </a:endParaRPr>
          </a:p>
        </p:txBody>
      </p:sp>
      <p:graphicFrame>
        <p:nvGraphicFramePr>
          <p:cNvPr id="95" name="Диаграмма 11"/>
          <p:cNvGraphicFramePr/>
          <p:nvPr/>
        </p:nvGraphicFramePr>
        <p:xfrm>
          <a:off x="1806120" y="1469160"/>
          <a:ext cx="8035920" cy="384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96" name="" descr=""/>
          <p:cNvPicPr/>
          <p:nvPr/>
        </p:nvPicPr>
        <p:blipFill>
          <a:blip r:embed="rId2"/>
          <a:stretch/>
        </p:blipFill>
        <p:spPr>
          <a:xfrm>
            <a:off x="277920" y="180000"/>
            <a:ext cx="1342080" cy="134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1046520" y="3726360"/>
            <a:ext cx="2547360" cy="106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6f6f6f"/>
                </a:solidFill>
                <a:latin typeface="Arial Narrow"/>
              </a:rPr>
              <a:t>Внутренние авиалинии:                          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6f6f6f"/>
                </a:solidFill>
                <a:latin typeface="Arial Narrow"/>
              </a:rPr>
              <a:t>200 чел./час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7249320" y="3609000"/>
            <a:ext cx="259992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6f6f6f"/>
                </a:solidFill>
                <a:latin typeface="Arial Narrow"/>
              </a:rPr>
              <a:t>Внутренние авиалинии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6f6f6f"/>
                </a:solidFill>
                <a:latin typeface="Arial Narrow"/>
              </a:rPr>
              <a:t>8 шт., </a:t>
            </a:r>
            <a:r>
              <a:rPr b="1" lang="ru-RU" sz="1200" spc="-1" strike="noStrike">
                <a:solidFill>
                  <a:srgbClr val="6f6f6f"/>
                </a:solidFill>
                <a:latin typeface="Arial Narrow"/>
              </a:rPr>
              <a:t>четыре стойки регистрации</a:t>
            </a:r>
            <a:endParaRPr b="0" lang="ru-RU" sz="1200" spc="-1" strike="noStrike">
              <a:latin typeface="Arial"/>
            </a:endParaRPr>
          </a:p>
        </p:txBody>
      </p:sp>
      <p:grpSp>
        <p:nvGrpSpPr>
          <p:cNvPr id="99" name="Group 3"/>
          <p:cNvGrpSpPr/>
          <p:nvPr/>
        </p:nvGrpSpPr>
        <p:grpSpPr>
          <a:xfrm>
            <a:off x="774720" y="2281320"/>
            <a:ext cx="2819160" cy="4668840"/>
            <a:chOff x="774720" y="2281320"/>
            <a:chExt cx="2819160" cy="4668840"/>
          </a:xfrm>
        </p:grpSpPr>
        <p:sp>
          <p:nvSpPr>
            <p:cNvPr id="100" name="CustomShape 4"/>
            <p:cNvSpPr/>
            <p:nvPr/>
          </p:nvSpPr>
          <p:spPr>
            <a:xfrm>
              <a:off x="774720" y="2281320"/>
              <a:ext cx="2819160" cy="4668840"/>
            </a:xfrm>
            <a:prstGeom prst="rect">
              <a:avLst/>
            </a:prstGeom>
            <a:noFill/>
            <a:ln w="57150">
              <a:solidFill>
                <a:srgbClr val="ffb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1" name="CustomShape 5"/>
            <p:cNvSpPr/>
            <p:nvPr/>
          </p:nvSpPr>
          <p:spPr>
            <a:xfrm>
              <a:off x="774720" y="6065280"/>
              <a:ext cx="2819160" cy="849960"/>
            </a:xfrm>
            <a:prstGeom prst="rect">
              <a:avLst/>
            </a:prstGeom>
            <a:solidFill>
              <a:srgbClr val="ffb82e"/>
            </a:solidFill>
            <a:ln w="57150">
              <a:solidFill>
                <a:srgbClr val="ffb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02" name="Group 6"/>
          <p:cNvGrpSpPr/>
          <p:nvPr/>
        </p:nvGrpSpPr>
        <p:grpSpPr>
          <a:xfrm>
            <a:off x="3922560" y="2311560"/>
            <a:ext cx="2819160" cy="4668840"/>
            <a:chOff x="3922560" y="2311560"/>
            <a:chExt cx="2819160" cy="4668840"/>
          </a:xfrm>
        </p:grpSpPr>
        <p:sp>
          <p:nvSpPr>
            <p:cNvPr id="103" name="CustomShape 7"/>
            <p:cNvSpPr/>
            <p:nvPr/>
          </p:nvSpPr>
          <p:spPr>
            <a:xfrm>
              <a:off x="3922560" y="2311560"/>
              <a:ext cx="2819160" cy="4668840"/>
            </a:xfrm>
            <a:prstGeom prst="rect">
              <a:avLst/>
            </a:prstGeom>
            <a:noFill/>
            <a:ln w="57150">
              <a:solidFill>
                <a:srgbClr val="ffb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4" name="CustomShape 8"/>
            <p:cNvSpPr/>
            <p:nvPr/>
          </p:nvSpPr>
          <p:spPr>
            <a:xfrm>
              <a:off x="3922560" y="6095520"/>
              <a:ext cx="2819160" cy="849960"/>
            </a:xfrm>
            <a:prstGeom prst="rect">
              <a:avLst/>
            </a:prstGeom>
            <a:solidFill>
              <a:srgbClr val="ffb82e"/>
            </a:solidFill>
            <a:ln w="57150">
              <a:solidFill>
                <a:srgbClr val="ffb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05" name="Group 9"/>
          <p:cNvGrpSpPr/>
          <p:nvPr/>
        </p:nvGrpSpPr>
        <p:grpSpPr>
          <a:xfrm>
            <a:off x="7116480" y="2311560"/>
            <a:ext cx="2819160" cy="4668840"/>
            <a:chOff x="7116480" y="2311560"/>
            <a:chExt cx="2819160" cy="4668840"/>
          </a:xfrm>
        </p:grpSpPr>
        <p:sp>
          <p:nvSpPr>
            <p:cNvPr id="106" name="CustomShape 10"/>
            <p:cNvSpPr/>
            <p:nvPr/>
          </p:nvSpPr>
          <p:spPr>
            <a:xfrm>
              <a:off x="7116480" y="2311560"/>
              <a:ext cx="2819160" cy="4668840"/>
            </a:xfrm>
            <a:prstGeom prst="rect">
              <a:avLst/>
            </a:prstGeom>
            <a:noFill/>
            <a:ln w="57150">
              <a:solidFill>
                <a:srgbClr val="ffb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7" name="CustomShape 11"/>
            <p:cNvSpPr/>
            <p:nvPr/>
          </p:nvSpPr>
          <p:spPr>
            <a:xfrm>
              <a:off x="7116480" y="6095520"/>
              <a:ext cx="2819160" cy="849960"/>
            </a:xfrm>
            <a:prstGeom prst="rect">
              <a:avLst/>
            </a:prstGeom>
            <a:solidFill>
              <a:srgbClr val="ffb82e"/>
            </a:solidFill>
            <a:ln w="57150">
              <a:solidFill>
                <a:srgbClr val="ffb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08" name="CustomShape 12"/>
          <p:cNvSpPr/>
          <p:nvPr/>
        </p:nvSpPr>
        <p:spPr>
          <a:xfrm>
            <a:off x="705600" y="6248520"/>
            <a:ext cx="285192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 Narrow"/>
              </a:rPr>
              <a:t>ПРОПУСКНАЯ СПОСОБНОСТЬ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09" name="CustomShape 13"/>
          <p:cNvSpPr/>
          <p:nvPr/>
        </p:nvSpPr>
        <p:spPr>
          <a:xfrm>
            <a:off x="3994560" y="6228360"/>
            <a:ext cx="256644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 Narrow"/>
              </a:rPr>
              <a:t>ОБЩАЯ ПЛОЩАДЬ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 Narrow"/>
              </a:rPr>
              <a:t>ТЕРМИНАЛА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0" name="CustomShape 14"/>
          <p:cNvSpPr/>
          <p:nvPr/>
        </p:nvSpPr>
        <p:spPr>
          <a:xfrm>
            <a:off x="4361040" y="3934080"/>
            <a:ext cx="16347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6f6f6f"/>
                </a:solidFill>
                <a:latin typeface="Arial Narrow"/>
              </a:rPr>
              <a:t>2 547м²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1" name="CustomShape 15"/>
          <p:cNvSpPr/>
          <p:nvPr/>
        </p:nvSpPr>
        <p:spPr>
          <a:xfrm>
            <a:off x="7175520" y="6197760"/>
            <a:ext cx="193788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 Narrow"/>
              </a:rPr>
              <a:t>СТОЙКИ РЕГИСТРАЦИИ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2" name="CustomShape 16"/>
          <p:cNvSpPr/>
          <p:nvPr/>
        </p:nvSpPr>
        <p:spPr>
          <a:xfrm>
            <a:off x="6067440" y="1404720"/>
            <a:ext cx="392220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 u="sng">
                <a:solidFill>
                  <a:srgbClr val="4e4e4e"/>
                </a:solidFill>
                <a:uFillTx/>
                <a:latin typeface="Arial Narrow"/>
              </a:rPr>
              <a:t>ОСНОВНЫЕ ХАРАКТЕРИСТИКИ АВК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3" name="CustomShape 17"/>
          <p:cNvSpPr/>
          <p:nvPr/>
        </p:nvSpPr>
        <p:spPr>
          <a:xfrm>
            <a:off x="30960" y="224280"/>
            <a:ext cx="2819160" cy="849960"/>
          </a:xfrm>
          <a:prstGeom prst="rect">
            <a:avLst/>
          </a:prstGeom>
          <a:solidFill>
            <a:srgbClr val="ffb82e"/>
          </a:solidFill>
          <a:ln w="57150">
            <a:solidFill>
              <a:srgbClr val="ffb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CustomShape 18"/>
          <p:cNvSpPr/>
          <p:nvPr/>
        </p:nvSpPr>
        <p:spPr>
          <a:xfrm>
            <a:off x="317520" y="286920"/>
            <a:ext cx="24523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 Narrow"/>
              </a:rPr>
              <a:t>АЭРОПОРТ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 Narrow"/>
              </a:rPr>
              <a:t>Ярославль (Туношна)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5" name="Рисунок 24" descr=""/>
          <p:cNvPicPr/>
          <p:nvPr/>
        </p:nvPicPr>
        <p:blipFill>
          <a:blip r:embed="rId1"/>
          <a:stretch/>
        </p:blipFill>
        <p:spPr>
          <a:xfrm>
            <a:off x="4024080" y="2413080"/>
            <a:ext cx="2500920" cy="1445040"/>
          </a:xfrm>
          <a:prstGeom prst="rect">
            <a:avLst/>
          </a:prstGeom>
          <a:ln w="0">
            <a:noFill/>
          </a:ln>
        </p:spPr>
      </p:pic>
      <p:pic>
        <p:nvPicPr>
          <p:cNvPr id="116" name="Рисунок 25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 rot="222600">
            <a:off x="7421400" y="2437200"/>
            <a:ext cx="2317320" cy="1338480"/>
          </a:xfrm>
          <a:prstGeom prst="rect">
            <a:avLst/>
          </a:prstGeom>
          <a:ln w="0">
            <a:noFill/>
          </a:ln>
        </p:spPr>
      </p:pic>
      <p:pic>
        <p:nvPicPr>
          <p:cNvPr id="117" name="Рисунок 27" descr=""/>
          <p:cNvPicPr/>
          <p:nvPr/>
        </p:nvPicPr>
        <p:blipFill>
          <a:blip r:embed="rId4"/>
          <a:stretch/>
        </p:blipFill>
        <p:spPr>
          <a:xfrm>
            <a:off x="1292040" y="2730960"/>
            <a:ext cx="1708920" cy="951120"/>
          </a:xfrm>
          <a:prstGeom prst="rect">
            <a:avLst/>
          </a:prstGeom>
          <a:ln w="0">
            <a:noFill/>
          </a:ln>
        </p:spPr>
      </p:pic>
      <p:pic>
        <p:nvPicPr>
          <p:cNvPr id="118" name="Рисунок 26" descr="8B2B41C7-F30B-4070-A219-8F90DE33DE6F.jpeg"/>
          <p:cNvPicPr/>
          <p:nvPr/>
        </p:nvPicPr>
        <p:blipFill>
          <a:blip r:embed="rId5"/>
          <a:stretch/>
        </p:blipFill>
        <p:spPr>
          <a:xfrm>
            <a:off x="877680" y="4390200"/>
            <a:ext cx="2592000" cy="1529640"/>
          </a:xfrm>
          <a:prstGeom prst="rect">
            <a:avLst/>
          </a:prstGeom>
          <a:ln w="0">
            <a:noFill/>
          </a:ln>
        </p:spPr>
      </p:pic>
      <p:pic>
        <p:nvPicPr>
          <p:cNvPr id="119" name="Рисунок 28" descr="Смотреть исходное изображение"/>
          <p:cNvPicPr/>
          <p:nvPr/>
        </p:nvPicPr>
        <p:blipFill>
          <a:blip r:embed="rId6"/>
          <a:stretch/>
        </p:blipFill>
        <p:spPr>
          <a:xfrm>
            <a:off x="4024080" y="4390200"/>
            <a:ext cx="2536920" cy="1572120"/>
          </a:xfrm>
          <a:prstGeom prst="rect">
            <a:avLst/>
          </a:prstGeom>
          <a:ln w="0">
            <a:noFill/>
          </a:ln>
        </p:spPr>
      </p:pic>
      <p:pic>
        <p:nvPicPr>
          <p:cNvPr id="120" name="Рисунок 3" descr=""/>
          <p:cNvPicPr/>
          <p:nvPr/>
        </p:nvPicPr>
        <p:blipFill>
          <a:blip r:embed="rId7"/>
          <a:stretch/>
        </p:blipFill>
        <p:spPr>
          <a:xfrm>
            <a:off x="7327800" y="4390200"/>
            <a:ext cx="2318760" cy="1572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0" y="21600"/>
            <a:ext cx="10693080" cy="7561080"/>
          </a:xfrm>
          <a:prstGeom prst="rect">
            <a:avLst/>
          </a:prstGeom>
          <a:solidFill>
            <a:srgbClr val="4e4e4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CustomShape 2"/>
          <p:cNvSpPr/>
          <p:nvPr/>
        </p:nvSpPr>
        <p:spPr>
          <a:xfrm>
            <a:off x="548280" y="1260000"/>
            <a:ext cx="1282320" cy="41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ffffff"/>
                </a:solidFill>
                <a:latin typeface="Arial Narrow"/>
              </a:rPr>
              <a:t>VIP-ЗАЛ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123" name="CustomShape 3"/>
          <p:cNvSpPr/>
          <p:nvPr/>
        </p:nvSpPr>
        <p:spPr>
          <a:xfrm>
            <a:off x="393840" y="3994560"/>
            <a:ext cx="3460680" cy="13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ffffff"/>
                </a:solidFill>
                <a:latin typeface="Arial Narrow"/>
              </a:rPr>
              <a:t>Зона ожидания для пассажиров</a:t>
            </a:r>
            <a:endParaRPr b="0" lang="ru-RU" sz="2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ffffff"/>
                </a:solidFill>
                <a:latin typeface="Arial Narrow"/>
              </a:rPr>
              <a:t>с видом на взлетно-посадочную полосу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124" name="CustomShape 4"/>
          <p:cNvSpPr/>
          <p:nvPr/>
        </p:nvSpPr>
        <p:spPr>
          <a:xfrm>
            <a:off x="396000" y="3227760"/>
            <a:ext cx="3276360" cy="41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ffffff"/>
                </a:solidFill>
                <a:latin typeface="Arial Narrow"/>
              </a:rPr>
              <a:t>Комната матери и ребёнка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125" name="CustomShape 5"/>
          <p:cNvSpPr/>
          <p:nvPr/>
        </p:nvSpPr>
        <p:spPr>
          <a:xfrm>
            <a:off x="413280" y="2120400"/>
            <a:ext cx="3784320" cy="73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ffffff"/>
                </a:solidFill>
                <a:latin typeface="Arial Narrow"/>
              </a:rPr>
              <a:t>ЗАЛ ПОВЫШЕННОЙ КОМФОРТНОСТИ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126" name="CustomShape 6"/>
          <p:cNvSpPr/>
          <p:nvPr/>
        </p:nvSpPr>
        <p:spPr>
          <a:xfrm>
            <a:off x="277920" y="580320"/>
            <a:ext cx="8089560" cy="469080"/>
          </a:xfrm>
          <a:prstGeom prst="rect">
            <a:avLst/>
          </a:prstGeom>
          <a:solidFill>
            <a:srgbClr val="ffb82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CustomShape 7"/>
          <p:cNvSpPr/>
          <p:nvPr/>
        </p:nvSpPr>
        <p:spPr>
          <a:xfrm>
            <a:off x="272880" y="634680"/>
            <a:ext cx="766404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 Narrow"/>
              </a:rPr>
              <a:t>КОМФОРТНЫЕ УСЛОВИЯ ДЛЯ ПОВЫШЕНИЯ ПОКУПАТЕЛЬСКОЙ СПОСОБНОСТИ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28" name="Picture 2" descr="C:\Users\romantseva\Desktop\Туношна. Все\Инфраструктура\зал повышенной комфортности\25d54edd-5ef1-4d73-9609-19030a2b0c30.jpg"/>
          <p:cNvPicPr/>
          <p:nvPr/>
        </p:nvPicPr>
        <p:blipFill>
          <a:blip r:embed="rId1"/>
          <a:stretch/>
        </p:blipFill>
        <p:spPr>
          <a:xfrm>
            <a:off x="7175520" y="1246320"/>
            <a:ext cx="2793240" cy="2039400"/>
          </a:xfrm>
          <a:prstGeom prst="rect">
            <a:avLst/>
          </a:prstGeom>
          <a:ln w="0">
            <a:noFill/>
          </a:ln>
        </p:spPr>
      </p:pic>
      <p:pic>
        <p:nvPicPr>
          <p:cNvPr id="129" name="Picture 1" descr="C:\Users\romantseva\Desktop\Туношна. Все\Инфраструктура\Новая зона вылета\ddd38085-134f-492e-9d1b-d5da8902c8f2.jpg"/>
          <p:cNvPicPr/>
          <p:nvPr/>
        </p:nvPicPr>
        <p:blipFill>
          <a:blip r:embed="rId2"/>
          <a:stretch/>
        </p:blipFill>
        <p:spPr>
          <a:xfrm>
            <a:off x="3746520" y="1280160"/>
            <a:ext cx="3094200" cy="2039400"/>
          </a:xfrm>
          <a:prstGeom prst="rect">
            <a:avLst/>
          </a:prstGeom>
          <a:ln w="0">
            <a:noFill/>
          </a:ln>
        </p:spPr>
      </p:pic>
      <p:pic>
        <p:nvPicPr>
          <p:cNvPr id="130" name="Рисунок 14" descr="M-NkMT5TdyI.jpg"/>
          <p:cNvPicPr/>
          <p:nvPr/>
        </p:nvPicPr>
        <p:blipFill>
          <a:blip r:embed="rId3"/>
          <a:stretch/>
        </p:blipFill>
        <p:spPr>
          <a:xfrm>
            <a:off x="3854880" y="3801960"/>
            <a:ext cx="2983320" cy="2188080"/>
          </a:xfrm>
          <a:prstGeom prst="rect">
            <a:avLst/>
          </a:prstGeom>
          <a:ln w="0">
            <a:noFill/>
          </a:ln>
        </p:spPr>
      </p:pic>
      <p:pic>
        <p:nvPicPr>
          <p:cNvPr id="131" name="Рисунок 4" descr=""/>
          <p:cNvPicPr/>
          <p:nvPr/>
        </p:nvPicPr>
        <p:blipFill>
          <a:blip r:embed="rId4"/>
          <a:stretch/>
        </p:blipFill>
        <p:spPr>
          <a:xfrm>
            <a:off x="7175520" y="3801960"/>
            <a:ext cx="2793240" cy="2188080"/>
          </a:xfrm>
          <a:prstGeom prst="rect">
            <a:avLst/>
          </a:prstGeom>
          <a:ln w="0">
            <a:noFill/>
          </a:ln>
        </p:spPr>
      </p:pic>
      <p:pic>
        <p:nvPicPr>
          <p:cNvPr id="132" name="" descr=""/>
          <p:cNvPicPr/>
          <p:nvPr/>
        </p:nvPicPr>
        <p:blipFill>
          <a:blip r:embed="rId5"/>
          <a:stretch/>
        </p:blipFill>
        <p:spPr>
          <a:xfrm>
            <a:off x="457920" y="5760000"/>
            <a:ext cx="1342080" cy="134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0693080" cy="1646640"/>
          </a:xfrm>
          <a:prstGeom prst="rect">
            <a:avLst/>
          </a:prstGeom>
          <a:solidFill>
            <a:srgbClr val="ffb82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34" name="Table 2"/>
          <p:cNvGraphicFramePr/>
          <p:nvPr/>
        </p:nvGraphicFramePr>
        <p:xfrm>
          <a:off x="405720" y="2457720"/>
          <a:ext cx="9881640" cy="1799280"/>
        </p:xfrm>
        <a:graphic>
          <a:graphicData uri="http://schemas.openxmlformats.org/drawingml/2006/table">
            <a:tbl>
              <a:tblPr/>
              <a:tblGrid>
                <a:gridCol w="369000"/>
                <a:gridCol w="1447560"/>
                <a:gridCol w="457200"/>
                <a:gridCol w="990360"/>
                <a:gridCol w="1523880"/>
                <a:gridCol w="2438280"/>
                <a:gridCol w="2655360"/>
              </a:tblGrid>
              <a:tr h="7131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Arial Narrow"/>
                        </a:rPr>
                        <a:t>№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f6f6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Arial Narrow"/>
                        </a:rPr>
                        <a:t>Расположение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f6f6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80000"/>
                        </a:lnSpc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Arial Narrow"/>
                        </a:rPr>
                        <a:t>м²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f6f6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Arial Narrow"/>
                        </a:rPr>
                        <a:t>место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f6f6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Arial Narrow"/>
                        </a:rPr>
                        <a:t>Описание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f6f6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Arial Narrow"/>
                        </a:rPr>
                        <a:t>Минимальные коммерческие условия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f6f6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Arial Narrow"/>
                        </a:rPr>
                        <a:t>Даты / Этапы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Arial Narrow"/>
                        </a:rPr>
                        <a:t>Сроки проведения конкурса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f6f6f"/>
                    </a:solidFill>
                  </a:tcPr>
                </a:tc>
              </a:tr>
              <a:tr h="31186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latin typeface="Arial Narrow"/>
                        </a:rPr>
                        <a:t>1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latin typeface="Arial Narrow"/>
                        </a:rPr>
                        <a:t>Стерильная зона вылета внутренних авиалиний АВК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latin typeface="Arial Narrow"/>
                        </a:rPr>
                        <a:t>6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latin typeface="Arial Narrow"/>
                        </a:rPr>
                        <a:t>Рядом с Залом повышенной комфортности и кафе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latin typeface="Arial Narrow"/>
                        </a:rPr>
                        <a:t>Продажа сувенирной продукции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latin typeface="Arial Narrow"/>
                        </a:rPr>
                        <a:t>Срок заключения договора: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highlight>
                            <a:srgbClr val="ffc000"/>
                          </a:highlight>
                          <a:latin typeface="Arial Narrow"/>
                        </a:rPr>
                        <a:t>11 месяцев с 11.05.2022г.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highlight>
                            <a:srgbClr val="ffc000"/>
                          </a:highlight>
                          <a:latin typeface="Arial Narrow"/>
                        </a:rPr>
                        <a:t>Арендные каникулы: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highlight>
                            <a:srgbClr val="ffc000"/>
                          </a:highlight>
                          <a:latin typeface="Arial Narrow"/>
                        </a:rPr>
                        <a:t>До 30 дней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latin typeface="Arial Narrow"/>
                        </a:rPr>
                        <a:t>10% от выручки без учета НДС, но не менее 1,46 руб. без учета НДС за 1 пассажира, убывшего внутренними авиалиниями из аэропорта Туношна (Ярославль);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latin typeface="Arial Narrow"/>
                        </a:rPr>
                        <a:t>Сумма обеспечения заявки на участие 7 000 руб. с учетом НДС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latin typeface="Arial Narrow"/>
                        </a:rPr>
                        <a:t>Документация о запросе предложений, начиная с 11.05.2022 г. в режиме свободного доступа размещается в сети Интернет на сайте </a:t>
                      </a:r>
                      <a:r>
                        <a:rPr b="1" lang="ru-RU" sz="900" spc="-1" strike="noStrike" u="sng">
                          <a:solidFill>
                            <a:srgbClr val="0563c1"/>
                          </a:solidFill>
                          <a:uFillTx/>
                          <a:latin typeface="Arial Narrow"/>
                          <a:hlinkClick r:id="rId1"/>
                        </a:rPr>
                        <a:t>https://www.</a:t>
                      </a:r>
                      <a:r>
                        <a:rPr b="1" lang="en-US" sz="900" spc="-1" strike="noStrike" u="sng">
                          <a:solidFill>
                            <a:srgbClr val="0563c1"/>
                          </a:solidFill>
                          <a:uFillTx/>
                          <a:latin typeface="Arial Narrow"/>
                          <a:hlinkClick r:id="rId2"/>
                        </a:rPr>
                        <a:t>yaravia.</a:t>
                      </a:r>
                      <a:r>
                        <a:rPr b="1" lang="ru-RU" sz="900" spc="-1" strike="noStrike" u="sng">
                          <a:solidFill>
                            <a:srgbClr val="0563c1"/>
                          </a:solidFill>
                          <a:uFillTx/>
                          <a:latin typeface="Arial Narrow"/>
                          <a:hlinkClick r:id="rId3"/>
                        </a:rPr>
                        <a:t>ru</a:t>
                      </a:r>
                      <a:r>
                        <a:rPr b="1" lang="en-US" sz="900" spc="-1" strike="noStrike">
                          <a:solidFill>
                            <a:srgbClr val="6f6f6f"/>
                          </a:solidFill>
                          <a:latin typeface="Arial Narrow"/>
                        </a:rPr>
                        <a:t> </a:t>
                      </a: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latin typeface="Arial Narrow"/>
                        </a:rPr>
                        <a:t>/ во вкладке Партнерам - Конкурсы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latin typeface="Arial Narrow"/>
                        </a:rPr>
                        <a:t>Заявка на участие должна быть подана в срок до 16-00 часов местного времени </a:t>
                      </a: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highlight>
                            <a:srgbClr val="ffb82e"/>
                          </a:highlight>
                          <a:latin typeface="Arial Narrow"/>
                        </a:rPr>
                        <a:t>01.06.2022 г.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highlight>
                            <a:srgbClr val="ffb82e"/>
                          </a:highlight>
                          <a:latin typeface="Arial Narrow"/>
                        </a:rPr>
                        <a:t>Уточненная заявка после получения предложения на участие в процедуре переторжки подается в электронной форме на почту </a:t>
                      </a:r>
                      <a:r>
                        <a:rPr b="0" lang="en-US" sz="900" spc="-1" strike="noStrike">
                          <a:solidFill>
                            <a:srgbClr val="000000"/>
                          </a:solidFill>
                          <a:highlight>
                            <a:srgbClr val="ffb82e"/>
                          </a:highlight>
                          <a:latin typeface="Calibri"/>
                        </a:rPr>
                        <a:t>mav_trade@mav.ru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highlight>
                            <a:srgbClr val="ffb82e"/>
                          </a:highlight>
                          <a:latin typeface="Calibri"/>
                        </a:rPr>
                        <a:t>   и </a:t>
                      </a:r>
                      <a:r>
                        <a:rPr b="0" lang="en-US" sz="900" spc="-1" strike="noStrike">
                          <a:solidFill>
                            <a:srgbClr val="000000"/>
                          </a:solidFill>
                          <a:highlight>
                            <a:srgbClr val="ffb82e"/>
                          </a:highlight>
                          <a:latin typeface="Calibri"/>
                        </a:rPr>
                        <a:t>sbor.aav@yaravia.com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highlight>
                            <a:srgbClr val="ffb82e"/>
                          </a:highlight>
                          <a:latin typeface="Calibri"/>
                        </a:rPr>
                        <a:t> </a:t>
                      </a: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highlight>
                            <a:srgbClr val="ffb82e"/>
                          </a:highlight>
                          <a:latin typeface="Arial Narrow"/>
                        </a:rPr>
                        <a:t>в срок, указанный в официальном приглашении на участие.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highlight>
                            <a:srgbClr val="ffb82e"/>
                          </a:highlight>
                          <a:latin typeface="Arial Narrow"/>
                        </a:rPr>
                        <a:t>Заявки на участие подаются в электронном виде на почту: </a:t>
                      </a:r>
                      <a:r>
                        <a:rPr b="0" lang="en-US" sz="900" spc="-1" strike="noStrike">
                          <a:solidFill>
                            <a:srgbClr val="000000"/>
                          </a:solidFill>
                          <a:highlight>
                            <a:srgbClr val="ffb82e"/>
                          </a:highlight>
                          <a:latin typeface="Calibri"/>
                        </a:rPr>
                        <a:t>mav_trade@mav.ru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highlight>
                            <a:srgbClr val="ffb82e"/>
                          </a:highlight>
                          <a:latin typeface="Calibri"/>
                        </a:rPr>
                        <a:t>   и </a:t>
                      </a:r>
                      <a:r>
                        <a:rPr b="0" lang="en-US" sz="900" spc="-1" strike="noStrike">
                          <a:solidFill>
                            <a:srgbClr val="000000"/>
                          </a:solidFill>
                          <a:highlight>
                            <a:srgbClr val="ffb82e"/>
                          </a:highlight>
                          <a:latin typeface="Calibri"/>
                        </a:rPr>
                        <a:t>sbor.aav@yaravia.com</a:t>
                      </a: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9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highlight>
                            <a:srgbClr val="ffb82e"/>
                          </a:highlight>
                          <a:latin typeface="Arial Narrow"/>
                        </a:rPr>
                        <a:t>Рассмотрение заявок и осуществление допуска для проведения процедуры переторжки будет производиться с 11-00 </a:t>
                      </a:r>
                      <a:r>
                        <a:rPr b="1" lang="ru-RU" sz="900" spc="-1" strike="noStrike">
                          <a:solidFill>
                            <a:srgbClr val="6f6f6f"/>
                          </a:solidFill>
                          <a:highlight>
                            <a:srgbClr val="ffc000"/>
                          </a:highlight>
                          <a:latin typeface="Arial Narrow"/>
                        </a:rPr>
                        <a:t>часов 02.06.2022 г. Подведение итогов будет производиться в 14-00 часов 02.06.2022 г.</a:t>
                      </a:r>
                      <a:endParaRPr b="0" lang="ru-RU" sz="9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sp>
        <p:nvSpPr>
          <p:cNvPr id="135" name="CustomShape 3"/>
          <p:cNvSpPr/>
          <p:nvPr/>
        </p:nvSpPr>
        <p:spPr>
          <a:xfrm>
            <a:off x="88920" y="7011000"/>
            <a:ext cx="738036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i="1" lang="ru-RU" sz="1600" spc="-1" strike="noStrike">
                <a:solidFill>
                  <a:srgbClr val="6f6f6f"/>
                </a:solidFill>
                <a:latin typeface="Arial Narrow"/>
              </a:rPr>
              <a:t>* - Правила проведения открытого запроса предложений: </a:t>
            </a:r>
            <a:r>
              <a:rPr b="0" i="1" lang="en-US" sz="1600" spc="-1" strike="noStrike">
                <a:solidFill>
                  <a:srgbClr val="6f6f6f"/>
                </a:solidFill>
                <a:latin typeface="Arial Narrow"/>
              </a:rPr>
              <a:t>https://www.yaravia.ru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36" name="CustomShape 4"/>
          <p:cNvSpPr/>
          <p:nvPr/>
        </p:nvSpPr>
        <p:spPr>
          <a:xfrm>
            <a:off x="4509360" y="605160"/>
            <a:ext cx="59425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 Narrow"/>
              </a:rPr>
              <a:t>ПРЕДЛАГАЕМЫЕ КОММЕРЧЕСКИЕ ПЛОЩАДИ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7" name="CustomShape 5"/>
          <p:cNvSpPr/>
          <p:nvPr/>
        </p:nvSpPr>
        <p:spPr>
          <a:xfrm>
            <a:off x="317520" y="286920"/>
            <a:ext cx="24523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 Narrow"/>
              </a:rPr>
              <a:t>АЭРОПОРТ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 Narrow"/>
              </a:rPr>
              <a:t>Ярославль (Туношна)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0" y="0"/>
            <a:ext cx="10693080" cy="1646640"/>
          </a:xfrm>
          <a:prstGeom prst="rect">
            <a:avLst/>
          </a:prstGeom>
          <a:solidFill>
            <a:srgbClr val="ffb82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" name="CustomShape 2"/>
          <p:cNvSpPr/>
          <p:nvPr/>
        </p:nvSpPr>
        <p:spPr>
          <a:xfrm>
            <a:off x="6305400" y="6918120"/>
            <a:ext cx="397476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i="1" lang="ru-RU" sz="1600" spc="-1" strike="noStrike">
                <a:solidFill>
                  <a:srgbClr val="6f6f6f"/>
                </a:solidFill>
                <a:latin typeface="Arial Narrow"/>
              </a:rPr>
              <a:t> </a:t>
            </a:r>
            <a:r>
              <a:rPr b="0" i="1" lang="ru-RU" sz="1600" spc="-1" strike="noStrike">
                <a:solidFill>
                  <a:srgbClr val="6f6f6f"/>
                </a:solidFill>
                <a:latin typeface="Arial Narrow"/>
              </a:rPr>
              <a:t>- место для реализации сувенирной продукции, площадью 6 кв. метров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698400" y="223200"/>
            <a:ext cx="966528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 Narrow"/>
              </a:rPr>
              <a:t>Площадь расположена в стерильной зоне (зал вылета) </a:t>
            </a:r>
            <a:endParaRPr b="0" lang="ru-RU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 Narrow"/>
              </a:rPr>
              <a:t>вылета внутренних авиалиний в непосредственной </a:t>
            </a:r>
            <a:endParaRPr b="0" lang="ru-RU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 Narrow"/>
              </a:rPr>
              <a:t>близости к точке общественного питания.</a:t>
            </a:r>
            <a:endParaRPr b="0" lang="ru-RU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 Narrow"/>
              </a:rPr>
              <a:t>Средняя фактическая пропускная способность </a:t>
            </a:r>
            <a:r>
              <a:rPr b="0" lang="ru-RU" sz="1800" spc="-1" strike="noStrike">
                <a:solidFill>
                  <a:srgbClr val="000000"/>
                </a:solidFill>
                <a:highlight>
                  <a:srgbClr val="ffc000"/>
                </a:highlight>
                <a:latin typeface="Arial Narrow"/>
              </a:rPr>
              <a:t>4 096 пассажиров в мес.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1" name="CustomShape 4"/>
          <p:cNvSpPr/>
          <p:nvPr/>
        </p:nvSpPr>
        <p:spPr>
          <a:xfrm>
            <a:off x="317520" y="286920"/>
            <a:ext cx="24523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 Narrow"/>
              </a:rPr>
              <a:t>АЭРОПОРТ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 Narrow"/>
              </a:rPr>
              <a:t>Ярославль (Туношна)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42" name="Рисунок 4" descr=""/>
          <p:cNvPicPr/>
          <p:nvPr/>
        </p:nvPicPr>
        <p:blipFill>
          <a:blip r:embed="rId1"/>
          <a:stretch/>
        </p:blipFill>
        <p:spPr>
          <a:xfrm>
            <a:off x="5651640" y="1725480"/>
            <a:ext cx="4061880" cy="5136120"/>
          </a:xfrm>
          <a:prstGeom prst="rect">
            <a:avLst/>
          </a:prstGeom>
          <a:ln w="0">
            <a:noFill/>
          </a:ln>
        </p:spPr>
      </p:pic>
      <p:sp>
        <p:nvSpPr>
          <p:cNvPr id="143" name="CustomShape 5"/>
          <p:cNvSpPr/>
          <p:nvPr/>
        </p:nvSpPr>
        <p:spPr>
          <a:xfrm>
            <a:off x="7023240" y="5228280"/>
            <a:ext cx="228240" cy="228240"/>
          </a:xfrm>
          <a:prstGeom prst="rect">
            <a:avLst/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4" name="CustomShape 6"/>
          <p:cNvSpPr/>
          <p:nvPr/>
        </p:nvSpPr>
        <p:spPr>
          <a:xfrm>
            <a:off x="7023240" y="5227920"/>
            <a:ext cx="228240" cy="228960"/>
          </a:xfrm>
          <a:prstGeom prst="mathMultiply">
            <a:avLst>
              <a:gd name="adj1" fmla="val 23520"/>
            </a:avLst>
          </a:prstGeom>
          <a:solidFill>
            <a:srgbClr val="ffc000"/>
          </a:solidFill>
          <a:ln>
            <a:solidFill>
              <a:srgbClr val="bc8e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45" name="CustomShape 7"/>
          <p:cNvSpPr/>
          <p:nvPr/>
        </p:nvSpPr>
        <p:spPr>
          <a:xfrm flipV="1">
            <a:off x="6134040" y="6940080"/>
            <a:ext cx="342720" cy="338040"/>
          </a:xfrm>
          <a:prstGeom prst="mathMultiply">
            <a:avLst>
              <a:gd name="adj1" fmla="val 23520"/>
            </a:avLst>
          </a:prstGeom>
          <a:solidFill>
            <a:srgbClr val="ffc000"/>
          </a:solidFill>
          <a:ln>
            <a:solidFill>
              <a:srgbClr val="bc8e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pic>
        <p:nvPicPr>
          <p:cNvPr id="146" name="Рисунок 11" descr=""/>
          <p:cNvPicPr/>
          <p:nvPr/>
        </p:nvPicPr>
        <p:blipFill>
          <a:blip r:embed="rId2"/>
          <a:stretch/>
        </p:blipFill>
        <p:spPr>
          <a:xfrm>
            <a:off x="50760" y="1647000"/>
            <a:ext cx="2793600" cy="2895120"/>
          </a:xfrm>
          <a:prstGeom prst="rect">
            <a:avLst/>
          </a:prstGeom>
          <a:ln w="0">
            <a:noFill/>
          </a:ln>
        </p:spPr>
      </p:pic>
      <p:pic>
        <p:nvPicPr>
          <p:cNvPr id="147" name="Рисунок 2" descr=""/>
          <p:cNvPicPr/>
          <p:nvPr/>
        </p:nvPicPr>
        <p:blipFill>
          <a:blip r:embed="rId3"/>
          <a:stretch/>
        </p:blipFill>
        <p:spPr>
          <a:xfrm>
            <a:off x="2908440" y="1647000"/>
            <a:ext cx="2666520" cy="2895120"/>
          </a:xfrm>
          <a:prstGeom prst="rect">
            <a:avLst/>
          </a:prstGeom>
          <a:ln w="0">
            <a:solidFill>
              <a:srgbClr val="b5d2ec"/>
            </a:solidFill>
          </a:ln>
        </p:spPr>
      </p:pic>
      <p:pic>
        <p:nvPicPr>
          <p:cNvPr id="148" name="Рисунок 10" descr=""/>
          <p:cNvPicPr/>
          <p:nvPr/>
        </p:nvPicPr>
        <p:blipFill>
          <a:blip r:embed="rId4"/>
          <a:stretch/>
        </p:blipFill>
        <p:spPr>
          <a:xfrm>
            <a:off x="57240" y="4607280"/>
            <a:ext cx="2793600" cy="2941920"/>
          </a:xfrm>
          <a:prstGeom prst="rect">
            <a:avLst/>
          </a:prstGeom>
          <a:ln w="0">
            <a:noFill/>
          </a:ln>
        </p:spPr>
      </p:pic>
      <p:pic>
        <p:nvPicPr>
          <p:cNvPr id="149" name="Рисунок 15" descr=""/>
          <p:cNvPicPr/>
          <p:nvPr/>
        </p:nvPicPr>
        <p:blipFill>
          <a:blip r:embed="rId5"/>
          <a:stretch/>
        </p:blipFill>
        <p:spPr>
          <a:xfrm>
            <a:off x="2940120" y="4618800"/>
            <a:ext cx="2666520" cy="2941920"/>
          </a:xfrm>
          <a:prstGeom prst="rect">
            <a:avLst/>
          </a:prstGeom>
          <a:ln w="0">
            <a:noFill/>
          </a:ln>
        </p:spPr>
      </p:pic>
      <p:sp>
        <p:nvSpPr>
          <p:cNvPr id="150" name="CustomShape 8"/>
          <p:cNvSpPr/>
          <p:nvPr/>
        </p:nvSpPr>
        <p:spPr>
          <a:xfrm>
            <a:off x="1029240" y="3340440"/>
            <a:ext cx="932040" cy="44748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rmAutofit fontScale="9000"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6 кв.м</a:t>
            </a:r>
            <a:r>
              <a:rPr b="0" lang="ru-RU" sz="2100" spc="-1" strike="noStrike">
                <a:solidFill>
                  <a:srgbClr val="ffffff"/>
                </a:solidFill>
                <a:latin typeface="Calibri"/>
              </a:rPr>
              <a:t>.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151" name="Line 9"/>
          <p:cNvSpPr/>
          <p:nvPr/>
        </p:nvSpPr>
        <p:spPr>
          <a:xfrm>
            <a:off x="1056240" y="2561400"/>
            <a:ext cx="979560" cy="17604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Line 10"/>
          <p:cNvSpPr/>
          <p:nvPr/>
        </p:nvSpPr>
        <p:spPr>
          <a:xfrm flipH="1">
            <a:off x="37800" y="2541600"/>
            <a:ext cx="1005840" cy="32436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Line 11"/>
          <p:cNvSpPr/>
          <p:nvPr/>
        </p:nvSpPr>
        <p:spPr>
          <a:xfrm>
            <a:off x="2010960" y="2713680"/>
            <a:ext cx="360" cy="137160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" name="Line 12"/>
          <p:cNvSpPr/>
          <p:nvPr/>
        </p:nvSpPr>
        <p:spPr>
          <a:xfrm flipH="1" flipV="1">
            <a:off x="979560" y="3896280"/>
            <a:ext cx="1014120" cy="18900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Line 13"/>
          <p:cNvSpPr/>
          <p:nvPr/>
        </p:nvSpPr>
        <p:spPr>
          <a:xfrm flipH="1">
            <a:off x="37800" y="3896280"/>
            <a:ext cx="941760" cy="49896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Line 14"/>
          <p:cNvSpPr/>
          <p:nvPr/>
        </p:nvSpPr>
        <p:spPr>
          <a:xfrm flipH="1">
            <a:off x="1261440" y="4085280"/>
            <a:ext cx="762120" cy="45720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Line 15"/>
          <p:cNvSpPr/>
          <p:nvPr/>
        </p:nvSpPr>
        <p:spPr>
          <a:xfrm flipH="1">
            <a:off x="1016640" y="2580120"/>
            <a:ext cx="28440" cy="131616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Line 16"/>
          <p:cNvSpPr/>
          <p:nvPr/>
        </p:nvSpPr>
        <p:spPr>
          <a:xfrm flipV="1">
            <a:off x="698400" y="2753280"/>
            <a:ext cx="1295280" cy="51912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Line 17"/>
          <p:cNvSpPr/>
          <p:nvPr/>
        </p:nvSpPr>
        <p:spPr>
          <a:xfrm flipH="1" flipV="1">
            <a:off x="50760" y="3094560"/>
            <a:ext cx="647640" cy="17784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" name="Line 18"/>
          <p:cNvSpPr/>
          <p:nvPr/>
        </p:nvSpPr>
        <p:spPr>
          <a:xfrm>
            <a:off x="723600" y="3247200"/>
            <a:ext cx="0" cy="126576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Line 19"/>
          <p:cNvSpPr/>
          <p:nvPr/>
        </p:nvSpPr>
        <p:spPr>
          <a:xfrm flipV="1">
            <a:off x="3627360" y="2570040"/>
            <a:ext cx="614160" cy="6732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62" name="Line 20"/>
          <p:cNvSpPr/>
          <p:nvPr/>
        </p:nvSpPr>
        <p:spPr>
          <a:xfrm>
            <a:off x="4241520" y="2580120"/>
            <a:ext cx="360" cy="51444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63" name="Line 21"/>
          <p:cNvSpPr/>
          <p:nvPr/>
        </p:nvSpPr>
        <p:spPr>
          <a:xfrm flipH="1" flipV="1">
            <a:off x="3249360" y="2608560"/>
            <a:ext cx="378000" cy="2880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64" name="Line 22"/>
          <p:cNvSpPr/>
          <p:nvPr/>
        </p:nvSpPr>
        <p:spPr>
          <a:xfrm flipH="1">
            <a:off x="3640680" y="2637360"/>
            <a:ext cx="2520" cy="26964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65" name="Line 23"/>
          <p:cNvSpPr/>
          <p:nvPr/>
        </p:nvSpPr>
        <p:spPr>
          <a:xfrm>
            <a:off x="3255480" y="2622960"/>
            <a:ext cx="360" cy="31932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66" name="Line 24"/>
          <p:cNvSpPr/>
          <p:nvPr/>
        </p:nvSpPr>
        <p:spPr>
          <a:xfrm flipH="1" flipV="1">
            <a:off x="3836880" y="2503800"/>
            <a:ext cx="404640" cy="5760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67" name="Line 25"/>
          <p:cNvSpPr/>
          <p:nvPr/>
        </p:nvSpPr>
        <p:spPr>
          <a:xfrm flipH="1">
            <a:off x="3255480" y="2503800"/>
            <a:ext cx="581400" cy="9108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68" name="Line 26"/>
          <p:cNvSpPr/>
          <p:nvPr/>
        </p:nvSpPr>
        <p:spPr>
          <a:xfrm>
            <a:off x="3812040" y="2484360"/>
            <a:ext cx="360" cy="52848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69" name="Line 27"/>
          <p:cNvSpPr/>
          <p:nvPr/>
        </p:nvSpPr>
        <p:spPr>
          <a:xfrm>
            <a:off x="250560" y="5572440"/>
            <a:ext cx="628560" cy="11304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70" name="Line 28"/>
          <p:cNvSpPr/>
          <p:nvPr/>
        </p:nvSpPr>
        <p:spPr>
          <a:xfrm flipH="1">
            <a:off x="56880" y="5572440"/>
            <a:ext cx="184320" cy="4284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71" name="Line 29"/>
          <p:cNvSpPr/>
          <p:nvPr/>
        </p:nvSpPr>
        <p:spPr>
          <a:xfrm>
            <a:off x="850680" y="5685480"/>
            <a:ext cx="360" cy="50400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72" name="Line 30"/>
          <p:cNvSpPr/>
          <p:nvPr/>
        </p:nvSpPr>
        <p:spPr>
          <a:xfrm>
            <a:off x="241200" y="5572440"/>
            <a:ext cx="360" cy="51732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73" name="Line 31"/>
          <p:cNvSpPr/>
          <p:nvPr/>
        </p:nvSpPr>
        <p:spPr>
          <a:xfrm flipH="1">
            <a:off x="145800" y="5686920"/>
            <a:ext cx="733320" cy="15084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74" name="Line 32"/>
          <p:cNvSpPr/>
          <p:nvPr/>
        </p:nvSpPr>
        <p:spPr>
          <a:xfrm flipH="1">
            <a:off x="37800" y="5831280"/>
            <a:ext cx="108000" cy="36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5" name="Line 33"/>
          <p:cNvSpPr/>
          <p:nvPr/>
        </p:nvSpPr>
        <p:spPr>
          <a:xfrm>
            <a:off x="145800" y="5837760"/>
            <a:ext cx="360" cy="14580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Line 34"/>
          <p:cNvSpPr/>
          <p:nvPr/>
        </p:nvSpPr>
        <p:spPr>
          <a:xfrm flipH="1">
            <a:off x="3954600" y="5671080"/>
            <a:ext cx="830880" cy="2556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77" name="Line 35"/>
          <p:cNvSpPr/>
          <p:nvPr/>
        </p:nvSpPr>
        <p:spPr>
          <a:xfrm flipH="1">
            <a:off x="3934440" y="5696640"/>
            <a:ext cx="20160" cy="52056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78" name="Line 36"/>
          <p:cNvSpPr/>
          <p:nvPr/>
        </p:nvSpPr>
        <p:spPr>
          <a:xfrm flipH="1">
            <a:off x="3812040" y="6089760"/>
            <a:ext cx="122400" cy="997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79" name="Line 37"/>
          <p:cNvSpPr/>
          <p:nvPr/>
        </p:nvSpPr>
        <p:spPr>
          <a:xfrm>
            <a:off x="3934440" y="6233400"/>
            <a:ext cx="874800" cy="36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0" name="Line 38"/>
          <p:cNvSpPr/>
          <p:nvPr/>
        </p:nvSpPr>
        <p:spPr>
          <a:xfrm flipH="1">
            <a:off x="3873240" y="6139800"/>
            <a:ext cx="61200" cy="1551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1" name="Line 39"/>
          <p:cNvSpPr/>
          <p:nvPr/>
        </p:nvSpPr>
        <p:spPr>
          <a:xfrm>
            <a:off x="4696560" y="6078240"/>
            <a:ext cx="5040" cy="1551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2" name="Line 40"/>
          <p:cNvSpPr/>
          <p:nvPr/>
        </p:nvSpPr>
        <p:spPr>
          <a:xfrm>
            <a:off x="4162320" y="6103800"/>
            <a:ext cx="522000" cy="360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3" name="Line 41"/>
          <p:cNvSpPr/>
          <p:nvPr/>
        </p:nvSpPr>
        <p:spPr>
          <a:xfrm flipH="1">
            <a:off x="4689360" y="5527080"/>
            <a:ext cx="30960" cy="61272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4" name="Line 42"/>
          <p:cNvSpPr/>
          <p:nvPr/>
        </p:nvSpPr>
        <p:spPr>
          <a:xfrm flipV="1">
            <a:off x="3954600" y="5527080"/>
            <a:ext cx="225360" cy="18072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5" name="Line 43"/>
          <p:cNvSpPr/>
          <p:nvPr/>
        </p:nvSpPr>
        <p:spPr>
          <a:xfrm flipH="1">
            <a:off x="3916080" y="5658480"/>
            <a:ext cx="21600" cy="2232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Line 44"/>
          <p:cNvSpPr/>
          <p:nvPr/>
        </p:nvSpPr>
        <p:spPr>
          <a:xfrm>
            <a:off x="4162320" y="5527080"/>
            <a:ext cx="558000" cy="36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7" name="Line 45"/>
          <p:cNvSpPr/>
          <p:nvPr/>
        </p:nvSpPr>
        <p:spPr>
          <a:xfrm flipH="1">
            <a:off x="4162320" y="5527080"/>
            <a:ext cx="17640" cy="58032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8" name="Line 46"/>
          <p:cNvSpPr/>
          <p:nvPr/>
        </p:nvSpPr>
        <p:spPr>
          <a:xfrm flipH="1">
            <a:off x="3954600" y="6089760"/>
            <a:ext cx="207720" cy="12744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9" name="Line 47"/>
          <p:cNvSpPr/>
          <p:nvPr/>
        </p:nvSpPr>
        <p:spPr>
          <a:xfrm>
            <a:off x="4684320" y="6103800"/>
            <a:ext cx="61200" cy="129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Line 48"/>
          <p:cNvSpPr/>
          <p:nvPr/>
        </p:nvSpPr>
        <p:spPr>
          <a:xfrm flipV="1">
            <a:off x="4745520" y="5588640"/>
            <a:ext cx="39960" cy="62856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91" name="Line 49"/>
          <p:cNvSpPr/>
          <p:nvPr/>
        </p:nvSpPr>
        <p:spPr>
          <a:xfrm>
            <a:off x="4698360" y="5501160"/>
            <a:ext cx="108360" cy="1699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393840" y="656280"/>
            <a:ext cx="1688760" cy="6171840"/>
          </a:xfrm>
          <a:prstGeom prst="rect">
            <a:avLst/>
          </a:prstGeom>
          <a:solidFill>
            <a:srgbClr val="4e4e4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3" name="CustomShape 2"/>
          <p:cNvSpPr/>
          <p:nvPr/>
        </p:nvSpPr>
        <p:spPr>
          <a:xfrm>
            <a:off x="4394520" y="808920"/>
            <a:ext cx="5600160" cy="469080"/>
          </a:xfrm>
          <a:prstGeom prst="rect">
            <a:avLst/>
          </a:prstGeom>
          <a:solidFill>
            <a:srgbClr val="ffb82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CustomShape 3"/>
          <p:cNvSpPr/>
          <p:nvPr/>
        </p:nvSpPr>
        <p:spPr>
          <a:xfrm>
            <a:off x="4821840" y="843480"/>
            <a:ext cx="514908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 Narrow"/>
              </a:rPr>
              <a:t>ПРОГНОЗ ЕЖЕМЕСЯЧНЫХ ПЛАТЕЖЕЙ, РУБЛЕЙ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95" name="Рисунок 10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7000" sat="7000"/>
                    </a14:imgEffect>
                  </a14:imgLayer>
                </a14:imgProps>
              </a:ext>
            </a:extLst>
          </a:blip>
          <a:srcRect l="57585" t="4124" r="21640" b="28293"/>
          <a:stretch/>
        </p:blipFill>
        <p:spPr>
          <a:xfrm>
            <a:off x="1440360" y="351720"/>
            <a:ext cx="2229840" cy="6781320"/>
          </a:xfrm>
          <a:prstGeom prst="rect">
            <a:avLst/>
          </a:prstGeom>
          <a:ln w="0">
            <a:noFill/>
          </a:ln>
        </p:spPr>
      </p:pic>
      <p:sp>
        <p:nvSpPr>
          <p:cNvPr id="196" name="CustomShape 4"/>
          <p:cNvSpPr/>
          <p:nvPr/>
        </p:nvSpPr>
        <p:spPr>
          <a:xfrm>
            <a:off x="4518000" y="6984360"/>
            <a:ext cx="6087600" cy="54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i="1" lang="ru-RU" sz="1000" spc="-1" strike="noStrike">
                <a:solidFill>
                  <a:srgbClr val="6f6f6f"/>
                </a:solidFill>
                <a:latin typeface="Arial Narrow"/>
              </a:rPr>
              <a:t>*Прогноз ежемесячных платежей носит информативный характер, 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i="1" lang="ru-RU" sz="1000" spc="-1" strike="noStrike">
                <a:solidFill>
                  <a:srgbClr val="6f6f6f"/>
                </a:solidFill>
                <a:latin typeface="Arial Narrow"/>
              </a:rPr>
              <a:t>не является окончательным и зависит от уровня фактического пассажиропотока аэропорта и окончательной цены по договору</a:t>
            </a:r>
            <a:endParaRPr b="0" lang="ru-RU" sz="1000" spc="-1" strike="noStrike">
              <a:latin typeface="Arial"/>
            </a:endParaRPr>
          </a:p>
        </p:txBody>
      </p:sp>
      <p:graphicFrame>
        <p:nvGraphicFramePr>
          <p:cNvPr id="197" name="Диаграмма 18"/>
          <p:cNvGraphicFramePr/>
          <p:nvPr/>
        </p:nvGraphicFramePr>
        <p:xfrm>
          <a:off x="3670200" y="1494720"/>
          <a:ext cx="6629040" cy="525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9385200" y="694440"/>
            <a:ext cx="1296720" cy="2437920"/>
          </a:xfrm>
          <a:prstGeom prst="rect">
            <a:avLst/>
          </a:prstGeom>
          <a:solidFill>
            <a:srgbClr val="4e4e4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CustomShape 2"/>
          <p:cNvSpPr/>
          <p:nvPr/>
        </p:nvSpPr>
        <p:spPr>
          <a:xfrm>
            <a:off x="5961600" y="3536280"/>
            <a:ext cx="4038120" cy="307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6f6f6f"/>
                </a:solidFill>
                <a:latin typeface="Arial Narrow"/>
              </a:rPr>
              <a:t>КОНТАКТЫ: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6f6f6f"/>
                </a:solidFill>
                <a:latin typeface="Arial Narrow"/>
              </a:rPr>
              <a:t>Алла Андреева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6f6f6f"/>
                </a:solidFill>
                <a:latin typeface="Arial Narrow"/>
              </a:rPr>
              <a:t>Специалист по авиационной и неавиационной коммерческой деятельности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6f6f6f"/>
                </a:solidFill>
                <a:latin typeface="Arial Narrow"/>
              </a:rPr>
              <a:t>Тел./ф. 8(4852)43-18-14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6f6f6f"/>
                </a:solidFill>
                <a:latin typeface="Arial Narrow"/>
              </a:rPr>
              <a:t>моб.: +7(964)167-37-14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6f6f6f"/>
                </a:solidFill>
                <a:latin typeface="Arial Narrow"/>
              </a:rPr>
              <a:t>E-mail: </a:t>
            </a:r>
            <a:r>
              <a:rPr b="0" lang="en-US" sz="1800" spc="-1" strike="noStrike">
                <a:solidFill>
                  <a:srgbClr val="6f6f6f"/>
                </a:solidFill>
                <a:latin typeface="Arial Narrow"/>
              </a:rPr>
              <a:t>sbor.aav@yaravia.com mav_trade@mav.ru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00" name="Рисунок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30000" sat="0"/>
                    </a14:imgEffect>
                  </a14:imgLayer>
                </a14:imgProps>
              </a:ext>
            </a:extLst>
          </a:blip>
          <a:srcRect l="0" t="0" r="46757" b="0"/>
          <a:stretch/>
        </p:blipFill>
        <p:spPr>
          <a:xfrm>
            <a:off x="0" y="360"/>
            <a:ext cx="5355000" cy="7561080"/>
          </a:xfrm>
          <a:prstGeom prst="rect">
            <a:avLst/>
          </a:prstGeom>
          <a:ln w="0">
            <a:noFill/>
          </a:ln>
        </p:spPr>
      </p:pic>
      <p:sp>
        <p:nvSpPr>
          <p:cNvPr id="201" name="CustomShape 3"/>
          <p:cNvSpPr/>
          <p:nvPr/>
        </p:nvSpPr>
        <p:spPr>
          <a:xfrm>
            <a:off x="3871440" y="884880"/>
            <a:ext cx="6101280" cy="2057040"/>
          </a:xfrm>
          <a:prstGeom prst="rect">
            <a:avLst/>
          </a:prstGeom>
          <a:solidFill>
            <a:srgbClr val="ffb82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CustomShape 4"/>
          <p:cNvSpPr/>
          <p:nvPr/>
        </p:nvSpPr>
        <p:spPr>
          <a:xfrm>
            <a:off x="4249080" y="1313640"/>
            <a:ext cx="534636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6f6f6f"/>
                </a:solidFill>
                <a:latin typeface="Bebas Neue Bold"/>
              </a:rPr>
              <a:t>ПРИГЛАШАЕМ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6f6f6f"/>
                </a:solidFill>
                <a:latin typeface="Bebas Neue Bold"/>
              </a:rPr>
              <a:t>К успешному СОТРУДНИЧЕСТВУ 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203" name="" descr=""/>
          <p:cNvPicPr/>
          <p:nvPr/>
        </p:nvPicPr>
        <p:blipFill>
          <a:blip r:embed="rId3"/>
          <a:stretch/>
        </p:blipFill>
        <p:spPr>
          <a:xfrm>
            <a:off x="9180000" y="6120000"/>
            <a:ext cx="1342080" cy="134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3079</TotalTime>
  <Application>LibreOffice/7.0.6.2$Windows_X86_64 LibreOffice_project/144abb84a525d8e30c9dbbefa69cbbf2d8d4ae3b</Application>
  <AppVersion>15.0000</AppVersion>
  <Words>481</Words>
  <Paragraphs>80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Дмитрий Ъь</dc:creator>
  <dc:description/>
  <dc:language>ru-RU</dc:language>
  <cp:lastModifiedBy/>
  <cp:lastPrinted>2022-01-21T04:03:25Z</cp:lastPrinted>
  <dcterms:modified xsi:type="dcterms:W3CDTF">2022-04-29T22:33:23Z</dcterms:modified>
  <cp:revision>127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8</vt:i4>
  </property>
</Properties>
</file>